
<file path=[Content_Types].xml><?xml version="1.0" encoding="utf-8"?>
<Types xmlns="http://schemas.openxmlformats.org/package/2006/content-types">
  <Default Extension="png" ContentType="image/pn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diagrams/data1.xml" ContentType="application/vnd.openxmlformats-officedocument.drawingml.diagramData+xml"/>
  <Override PartName="/ppt/diagrams/data13.xml" ContentType="application/vnd.openxmlformats-officedocument.drawingml.diagramData+xml"/>
  <Override PartName="/ppt/diagrams/data12.xml" ContentType="application/vnd.openxmlformats-officedocument.drawingml.diagramData+xml"/>
  <Override PartName="/ppt/diagrams/data14.xml" ContentType="application/vnd.openxmlformats-officedocument.drawingml.diagramData+xml"/>
  <Override PartName="/ppt/diagrams/data16.xml" ContentType="application/vnd.openxmlformats-officedocument.drawingml.diagramData+xml"/>
  <Override PartName="/ppt/diagrams/data11.xml" ContentType="application/vnd.openxmlformats-officedocument.drawingml.diagramData+xml"/>
  <Override PartName="/ppt/diagrams/data15.xml" ContentType="application/vnd.openxmlformats-officedocument.drawingml.diagramData+xml"/>
  <Override PartName="/ppt/diagrams/data10.xml" ContentType="application/vnd.openxmlformats-officedocument.drawingml.diagramData+xml"/>
  <Override PartName="/ppt/diagrams/data9.xml" ContentType="application/vnd.openxmlformats-officedocument.drawingml.diagramData+xml"/>
  <Override PartName="/ppt/diagrams/data3.xml" ContentType="application/vnd.openxmlformats-officedocument.drawingml.diagramData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data6.xml" ContentType="application/vnd.openxmlformats-officedocument.drawingml.diagramData+xml"/>
  <Override PartName="/ppt/diagrams/data7.xml" ContentType="application/vnd.openxmlformats-officedocument.drawingml.diagramData+xml"/>
  <Override PartName="/ppt/diagrams/data8.xml" ContentType="application/vnd.openxmlformats-officedocument.drawingml.diagramData+xml"/>
  <Override PartName="/ppt/diagrams/data2.xml" ContentType="application/vnd.openxmlformats-officedocument.drawingml.diagramData+xml"/>
  <Override PartName="/ppt/presentation.xml" ContentType="application/vnd.openxmlformats-officedocument.presentationml.presentation.main+xml"/>
  <Override PartName="/ppt/slides/slide11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1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12.xml" ContentType="application/vnd.openxmlformats-officedocument.presentationml.slide+xml"/>
  <Override PartName="/ppt/slides/slide14.xml" ContentType="application/vnd.openxmlformats-officedocument.presentationml.slide+xml"/>
  <Override PartName="/ppt/slides/slide16.xml" ContentType="application/vnd.openxmlformats-officedocument.presentationml.slide+xml"/>
  <Override PartName="/ppt/slides/slide19.xml" ContentType="application/vnd.openxmlformats-officedocument.presentationml.slide+xml"/>
  <Override PartName="/ppt/slides/slide15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rawing16.xml" ContentType="application/vnd.ms-office.drawingml.diagramDrawing+xml"/>
  <Override PartName="/ppt/diagrams/layout5.xml" ContentType="application/vnd.openxmlformats-officedocument.drawingml.diagramLayout+xml"/>
  <Override PartName="/ppt/diagrams/colors15.xml" ContentType="application/vnd.openxmlformats-officedocument.drawingml.diagramColors+xml"/>
  <Override PartName="/ppt/diagrams/drawing4.xml" ContentType="application/vnd.ms-office.drawingml.diagramDrawing+xml"/>
  <Override PartName="/ppt/diagrams/colors4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4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quickStyle16.xml" ContentType="application/vnd.openxmlformats-officedocument.drawingml.diagramStyl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diagrams/layout16.xml" ContentType="application/vnd.openxmlformats-officedocument.drawingml.diagramLayout+xml"/>
  <Override PartName="/ppt/diagrams/drawing15.xml" ContentType="application/vnd.ms-office.drawingml.diagramDrawing+xml"/>
  <Override PartName="/ppt/diagrams/colors16.xml" ContentType="application/vnd.openxmlformats-officedocument.drawingml.diagramColors+xml"/>
  <Override PartName="/ppt/diagrams/colors3.xml" ContentType="application/vnd.openxmlformats-officedocument.drawingml.diagramColors+xml"/>
  <Override PartName="/ppt/diagrams/quickStyle1.xml" ContentType="application/vnd.openxmlformats-officedocument.drawingml.diagramStyle+xml"/>
  <Override PartName="/ppt/diagrams/layout1.xml" ContentType="application/vnd.openxmlformats-officedocument.drawingml.diagramLayout+xml"/>
  <Override PartName="/ppt/theme/theme3.xml" ContentType="application/vnd.openxmlformats-officedocument.theme+xml"/>
  <Override PartName="/ppt/theme/theme2.xml" ContentType="application/vnd.openxmlformats-officedocument.them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layout2.xml" ContentType="application/vnd.openxmlformats-officedocument.drawingml.diagramLayout+xml"/>
  <Override PartName="/ppt/diagrams/quickStyle3.xml" ContentType="application/vnd.openxmlformats-officedocument.drawingml.diagramStyle+xml"/>
  <Override PartName="/ppt/diagrams/layout3.xml" ContentType="application/vnd.openxmlformats-officedocument.drawingml.diagramLayout+xml"/>
  <Override PartName="/ppt/diagrams/drawing2.xml" ContentType="application/vnd.ms-office.drawingml.diagramDrawing+xml"/>
  <Override PartName="/ppt/diagrams/colors2.xml" ContentType="application/vnd.openxmlformats-officedocument.drawingml.diagramColors+xml"/>
  <Override PartName="/ppt/diagrams/quickStyle2.xml" ContentType="application/vnd.openxmlformats-officedocument.drawingml.diagramStyle+xml"/>
  <Override PartName="/ppt/diagrams/drawing3.xml" ContentType="application/vnd.ms-office.drawingml.diagramDrawing+xml"/>
  <Override PartName="/ppt/diagrams/quickStyle15.xml" ContentType="application/vnd.openxmlformats-officedocument.drawingml.diagramStyle+xml"/>
  <Override PartName="/ppt/diagrams/layout6.xml" ContentType="application/vnd.openxmlformats-officedocument.drawingml.diagramLayout+xml"/>
  <Override PartName="/ppt/diagrams/quickStyle9.xml" ContentType="application/vnd.openxmlformats-officedocument.drawingml.diagramStyle+xml"/>
  <Override PartName="/ppt/diagrams/layout9.xml" ContentType="application/vnd.openxmlformats-officedocument.drawingml.diagramLayout+xml"/>
  <Override PartName="/ppt/diagrams/drawing8.xml" ContentType="application/vnd.ms-office.drawingml.diagramDrawing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colors8.xml" ContentType="application/vnd.openxmlformats-officedocument.drawingml.diagramColors+xml"/>
  <Override PartName="/ppt/diagrams/quickStyle8.xml" ContentType="application/vnd.openxmlformats-officedocument.drawingml.diagramStyle+xml"/>
  <Override PartName="/ppt/diagrams/layout8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layout15.xml" ContentType="application/vnd.openxmlformats-officedocument.drawingml.diagramLayout+xml"/>
  <Override PartName="/ppt/diagrams/drawing10.xml" ContentType="application/vnd.ms-office.drawingml.diagramDrawing+xml"/>
  <Override PartName="/ppt/diagrams/layout11.xml" ContentType="application/vnd.openxmlformats-officedocument.drawingml.diagramLayout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theme/theme1.xml" ContentType="application/vnd.openxmlformats-officedocument.theme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drawing12.xml" ContentType="application/vnd.ms-office.drawingml.diagramDrawing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layout12.xml" ContentType="application/vnd.openxmlformats-officedocument.drawingml.diagramLayout+xml"/>
  <Override PartName="/ppt/diagrams/colors12.xml" ContentType="application/vnd.openxmlformats-officedocument.drawingml.diagramColors+xml"/>
  <Override PartName="/ppt/diagrams/quickStyle12.xml" ContentType="application/vnd.openxmlformats-officedocument.drawingml.diagramStyl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66" r:id="rId2"/>
    <p:sldId id="268" r:id="rId3"/>
    <p:sldId id="281" r:id="rId4"/>
    <p:sldId id="282" r:id="rId5"/>
    <p:sldId id="292" r:id="rId6"/>
    <p:sldId id="284" r:id="rId7"/>
    <p:sldId id="290" r:id="rId8"/>
    <p:sldId id="305" r:id="rId9"/>
    <p:sldId id="291" r:id="rId10"/>
    <p:sldId id="296" r:id="rId11"/>
    <p:sldId id="300" r:id="rId12"/>
    <p:sldId id="301" r:id="rId13"/>
    <p:sldId id="302" r:id="rId14"/>
    <p:sldId id="303" r:id="rId15"/>
    <p:sldId id="304" r:id="rId16"/>
    <p:sldId id="298" r:id="rId17"/>
    <p:sldId id="299" r:id="rId18"/>
    <p:sldId id="286" r:id="rId19"/>
    <p:sldId id="280" r:id="rId20"/>
  </p:sldIdLst>
  <p:sldSz cx="9144000" cy="6858000" type="screen4x3"/>
  <p:notesSz cx="6797675" cy="9926638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54">
          <p15:clr>
            <a:srgbClr val="A4A3A4"/>
          </p15:clr>
        </p15:guide>
        <p15:guide id="2" orient="horz" pos="3838">
          <p15:clr>
            <a:srgbClr val="A4A3A4"/>
          </p15:clr>
        </p15:guide>
        <p15:guide id="3" pos="340">
          <p15:clr>
            <a:srgbClr val="A4A3A4"/>
          </p15:clr>
        </p15:guide>
        <p15:guide id="4" pos="5420">
          <p15:clr>
            <a:srgbClr val="A4A3A4"/>
          </p15:clr>
        </p15:guide>
        <p15:guide id="5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5AA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99" autoAdjust="0"/>
    <p:restoredTop sz="94660"/>
  </p:normalViewPr>
  <p:slideViewPr>
    <p:cSldViewPr snapToObjects="1" showGuides="1">
      <p:cViewPr varScale="1">
        <p:scale>
          <a:sx n="83" d="100"/>
          <a:sy n="83" d="100"/>
        </p:scale>
        <p:origin x="912" y="62"/>
      </p:cViewPr>
      <p:guideLst>
        <p:guide orient="horz" pos="754"/>
        <p:guide orient="horz" pos="3838"/>
        <p:guide pos="340"/>
        <p:guide pos="54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customXml" Target="../customXml/item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56AC57F-8A8E-4F0A-94EF-12B7F087F34C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E9E5BC79-5EC0-4F58-9AF8-ECAFAC60E1F5}">
      <dgm:prSet phldrT="[Text]"/>
      <dgm:spPr>
        <a:solidFill>
          <a:schemeClr val="accent1"/>
        </a:solidFill>
      </dgm:spPr>
      <dgm:t>
        <a:bodyPr/>
        <a:lstStyle/>
        <a:p>
          <a:r>
            <a:rPr lang="en-GB" noProof="0" dirty="0" smtClean="0"/>
            <a:t>Introduction</a:t>
          </a:r>
          <a:endParaRPr lang="en-GB" noProof="0" dirty="0"/>
        </a:p>
      </dgm:t>
    </dgm:pt>
    <dgm:pt modelId="{E3AEDBEB-3091-4CC6-8D9A-EE39D64F2726}" type="parTrans" cxnId="{69B09445-4584-44FD-93FF-F76363724FB4}">
      <dgm:prSet/>
      <dgm:spPr/>
      <dgm:t>
        <a:bodyPr/>
        <a:lstStyle/>
        <a:p>
          <a:endParaRPr lang="nl-BE"/>
        </a:p>
      </dgm:t>
    </dgm:pt>
    <dgm:pt modelId="{11F2C707-AEC4-45DE-ADAB-BB992AD91EE4}" type="sibTrans" cxnId="{69B09445-4584-44FD-93FF-F76363724FB4}">
      <dgm:prSet/>
      <dgm:spPr/>
      <dgm:t>
        <a:bodyPr/>
        <a:lstStyle/>
        <a:p>
          <a:endParaRPr lang="nl-BE"/>
        </a:p>
      </dgm:t>
    </dgm:pt>
    <dgm:pt modelId="{BBE50E1E-333A-4708-8F2B-404C449A525E}">
      <dgm:prSet phldrT="[Text]"/>
      <dgm:spPr/>
      <dgm:t>
        <a:bodyPr/>
        <a:lstStyle/>
        <a:p>
          <a:r>
            <a:rPr lang="en-GB" noProof="0" dirty="0" smtClean="0"/>
            <a:t>Methodology</a:t>
          </a:r>
          <a:endParaRPr lang="en-GB" noProof="0" dirty="0"/>
        </a:p>
      </dgm:t>
    </dgm:pt>
    <dgm:pt modelId="{DF71F737-2608-4542-BB86-549F44B992D1}" type="parTrans" cxnId="{DFEDD562-ADE1-4F19-82D5-63B704CF2E47}">
      <dgm:prSet/>
      <dgm:spPr/>
      <dgm:t>
        <a:bodyPr/>
        <a:lstStyle/>
        <a:p>
          <a:endParaRPr lang="nl-BE"/>
        </a:p>
      </dgm:t>
    </dgm:pt>
    <dgm:pt modelId="{DE71AB71-4C83-479C-A600-B0CCB2A31875}" type="sibTrans" cxnId="{DFEDD562-ADE1-4F19-82D5-63B704CF2E47}">
      <dgm:prSet/>
      <dgm:spPr/>
      <dgm:t>
        <a:bodyPr/>
        <a:lstStyle/>
        <a:p>
          <a:endParaRPr lang="nl-BE"/>
        </a:p>
      </dgm:t>
    </dgm:pt>
    <dgm:pt modelId="{A59BD2CB-E530-4FE6-BBD3-C5C7B310FF1C}">
      <dgm:prSet phldrT="[Text]"/>
      <dgm:spPr/>
      <dgm:t>
        <a:bodyPr/>
        <a:lstStyle/>
        <a:p>
          <a:r>
            <a:rPr lang="en-GB" noProof="0" dirty="0" smtClean="0"/>
            <a:t>Variables</a:t>
          </a:r>
          <a:endParaRPr lang="en-GB" noProof="0" dirty="0"/>
        </a:p>
      </dgm:t>
    </dgm:pt>
    <dgm:pt modelId="{B87FBB38-D723-4B7A-9AC3-638A8699DF86}" type="parTrans" cxnId="{615C77AA-B3C1-42F4-A4B7-BA836F8E477C}">
      <dgm:prSet/>
      <dgm:spPr/>
      <dgm:t>
        <a:bodyPr/>
        <a:lstStyle/>
        <a:p>
          <a:endParaRPr lang="nl-BE"/>
        </a:p>
      </dgm:t>
    </dgm:pt>
    <dgm:pt modelId="{CE17037D-B4BB-4659-901A-EFC2ADD02A96}" type="sibTrans" cxnId="{615C77AA-B3C1-42F4-A4B7-BA836F8E477C}">
      <dgm:prSet/>
      <dgm:spPr/>
      <dgm:t>
        <a:bodyPr/>
        <a:lstStyle/>
        <a:p>
          <a:endParaRPr lang="nl-BE"/>
        </a:p>
      </dgm:t>
    </dgm:pt>
    <dgm:pt modelId="{2C6E2087-B2C0-4765-8DA9-496297FD1D4A}">
      <dgm:prSet phldrT="[Text]"/>
      <dgm:spPr/>
      <dgm:t>
        <a:bodyPr/>
        <a:lstStyle/>
        <a:p>
          <a:r>
            <a:rPr lang="en-GB" noProof="0" dirty="0" smtClean="0"/>
            <a:t>Results</a:t>
          </a:r>
          <a:endParaRPr lang="en-GB" noProof="0" dirty="0"/>
        </a:p>
      </dgm:t>
    </dgm:pt>
    <dgm:pt modelId="{E704874B-37DC-4BD2-8208-2107BEB56421}" type="parTrans" cxnId="{FBC03A4F-7BD4-49D9-A75B-33C85F907E59}">
      <dgm:prSet/>
      <dgm:spPr/>
      <dgm:t>
        <a:bodyPr/>
        <a:lstStyle/>
        <a:p>
          <a:endParaRPr lang="nl-BE"/>
        </a:p>
      </dgm:t>
    </dgm:pt>
    <dgm:pt modelId="{B2A50776-0FBB-4EE4-9EE5-803998DD76D8}" type="sibTrans" cxnId="{FBC03A4F-7BD4-49D9-A75B-33C85F907E59}">
      <dgm:prSet/>
      <dgm:spPr/>
      <dgm:t>
        <a:bodyPr/>
        <a:lstStyle/>
        <a:p>
          <a:endParaRPr lang="nl-BE"/>
        </a:p>
      </dgm:t>
    </dgm:pt>
    <dgm:pt modelId="{92D8CCC5-DFE6-41FF-957C-D1D3C08D2AC0}">
      <dgm:prSet phldrT="[Text]"/>
      <dgm:spPr/>
      <dgm:t>
        <a:bodyPr/>
        <a:lstStyle/>
        <a:p>
          <a:r>
            <a:rPr lang="en-GB" noProof="0" dirty="0" smtClean="0"/>
            <a:t>Conclusions</a:t>
          </a:r>
          <a:endParaRPr lang="en-GB" noProof="0" dirty="0"/>
        </a:p>
      </dgm:t>
    </dgm:pt>
    <dgm:pt modelId="{92EB42DF-25CD-4774-942F-6977CBD2A870}" type="parTrans" cxnId="{4D3A643C-93F4-42D9-9182-60633F03E050}">
      <dgm:prSet/>
      <dgm:spPr/>
      <dgm:t>
        <a:bodyPr/>
        <a:lstStyle/>
        <a:p>
          <a:endParaRPr lang="nl-BE"/>
        </a:p>
      </dgm:t>
    </dgm:pt>
    <dgm:pt modelId="{211729B7-8566-4622-82BA-7B837EB3D465}" type="sibTrans" cxnId="{4D3A643C-93F4-42D9-9182-60633F03E050}">
      <dgm:prSet/>
      <dgm:spPr/>
      <dgm:t>
        <a:bodyPr/>
        <a:lstStyle/>
        <a:p>
          <a:endParaRPr lang="nl-BE"/>
        </a:p>
      </dgm:t>
    </dgm:pt>
    <dgm:pt modelId="{4352AB30-DD29-4745-826A-AE63B412C9CF}" type="pres">
      <dgm:prSet presAssocID="{556AC57F-8A8E-4F0A-94EF-12B7F087F34C}" presName="Name0" presStyleCnt="0">
        <dgm:presLayoutVars>
          <dgm:dir/>
          <dgm:animLvl val="lvl"/>
          <dgm:resizeHandles val="exact"/>
        </dgm:presLayoutVars>
      </dgm:prSet>
      <dgm:spPr/>
    </dgm:pt>
    <dgm:pt modelId="{61C9FC9A-7F09-4FC7-A951-F898A9C88EFC}" type="pres">
      <dgm:prSet presAssocID="{E9E5BC79-5EC0-4F58-9AF8-ECAFAC60E1F5}" presName="parTxOnly" presStyleLbl="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ABD5D752-4F40-4EC5-A9A7-11F7AE6CD0C4}" type="pres">
      <dgm:prSet presAssocID="{11F2C707-AEC4-45DE-ADAB-BB992AD91EE4}" presName="parTxOnlySpace" presStyleCnt="0"/>
      <dgm:spPr/>
    </dgm:pt>
    <dgm:pt modelId="{8816408C-6C44-44FA-A82E-5F516533007F}" type="pres">
      <dgm:prSet presAssocID="{BBE50E1E-333A-4708-8F2B-404C449A525E}" presName="parTxOnly" presStyleLbl="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91734CDD-5AE4-4292-8A9F-41159E14A8F4}" type="pres">
      <dgm:prSet presAssocID="{DE71AB71-4C83-479C-A600-B0CCB2A31875}" presName="parTxOnlySpace" presStyleCnt="0"/>
      <dgm:spPr/>
    </dgm:pt>
    <dgm:pt modelId="{5023FF99-913F-4D68-BB8D-A414EDE6F50F}" type="pres">
      <dgm:prSet presAssocID="{A59BD2CB-E530-4FE6-BBD3-C5C7B310FF1C}" presName="parTxOnly" presStyleLbl="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01D0728F-3629-41B5-AC39-D7F053F49B0D}" type="pres">
      <dgm:prSet presAssocID="{CE17037D-B4BB-4659-901A-EFC2ADD02A96}" presName="parTxOnlySpace" presStyleCnt="0"/>
      <dgm:spPr/>
    </dgm:pt>
    <dgm:pt modelId="{B93D11D1-AFF5-42F4-A7BF-DF0F42915EA0}" type="pres">
      <dgm:prSet presAssocID="{2C6E2087-B2C0-4765-8DA9-496297FD1D4A}" presName="parTxOnly" presStyleLbl="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717C8F66-00AC-421C-8FBA-252D6A4DACD2}" type="pres">
      <dgm:prSet presAssocID="{B2A50776-0FBB-4EE4-9EE5-803998DD76D8}" presName="parTxOnlySpace" presStyleCnt="0"/>
      <dgm:spPr/>
    </dgm:pt>
    <dgm:pt modelId="{6153CBDA-8D56-4CFF-8F94-B74BD1899A56}" type="pres">
      <dgm:prSet presAssocID="{92D8CCC5-DFE6-41FF-957C-D1D3C08D2AC0}" presName="parTxOnly" presStyleLbl="node1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BE"/>
        </a:p>
      </dgm:t>
    </dgm:pt>
  </dgm:ptLst>
  <dgm:cxnLst>
    <dgm:cxn modelId="{10A40CB9-5541-4F00-A02B-4975AD1AEFDC}" type="presOf" srcId="{E9E5BC79-5EC0-4F58-9AF8-ECAFAC60E1F5}" destId="{61C9FC9A-7F09-4FC7-A951-F898A9C88EFC}" srcOrd="0" destOrd="0" presId="urn:microsoft.com/office/officeart/2005/8/layout/chevron1"/>
    <dgm:cxn modelId="{FBC03A4F-7BD4-49D9-A75B-33C85F907E59}" srcId="{556AC57F-8A8E-4F0A-94EF-12B7F087F34C}" destId="{2C6E2087-B2C0-4765-8DA9-496297FD1D4A}" srcOrd="3" destOrd="0" parTransId="{E704874B-37DC-4BD2-8208-2107BEB56421}" sibTransId="{B2A50776-0FBB-4EE4-9EE5-803998DD76D8}"/>
    <dgm:cxn modelId="{74BA9BFF-E87A-4FA9-9809-2F6C1BA48E89}" type="presOf" srcId="{92D8CCC5-DFE6-41FF-957C-D1D3C08D2AC0}" destId="{6153CBDA-8D56-4CFF-8F94-B74BD1899A56}" srcOrd="0" destOrd="0" presId="urn:microsoft.com/office/officeart/2005/8/layout/chevron1"/>
    <dgm:cxn modelId="{A1BD4630-7CC5-4B1E-9024-1B0F6E571218}" type="presOf" srcId="{A59BD2CB-E530-4FE6-BBD3-C5C7B310FF1C}" destId="{5023FF99-913F-4D68-BB8D-A414EDE6F50F}" srcOrd="0" destOrd="0" presId="urn:microsoft.com/office/officeart/2005/8/layout/chevron1"/>
    <dgm:cxn modelId="{69B09445-4584-44FD-93FF-F76363724FB4}" srcId="{556AC57F-8A8E-4F0A-94EF-12B7F087F34C}" destId="{E9E5BC79-5EC0-4F58-9AF8-ECAFAC60E1F5}" srcOrd="0" destOrd="0" parTransId="{E3AEDBEB-3091-4CC6-8D9A-EE39D64F2726}" sibTransId="{11F2C707-AEC4-45DE-ADAB-BB992AD91EE4}"/>
    <dgm:cxn modelId="{0B02118B-135E-486E-9D99-7C4530962650}" type="presOf" srcId="{556AC57F-8A8E-4F0A-94EF-12B7F087F34C}" destId="{4352AB30-DD29-4745-826A-AE63B412C9CF}" srcOrd="0" destOrd="0" presId="urn:microsoft.com/office/officeart/2005/8/layout/chevron1"/>
    <dgm:cxn modelId="{32EC6F06-8F59-4BD4-B29E-53AB0EB70B55}" type="presOf" srcId="{2C6E2087-B2C0-4765-8DA9-496297FD1D4A}" destId="{B93D11D1-AFF5-42F4-A7BF-DF0F42915EA0}" srcOrd="0" destOrd="0" presId="urn:microsoft.com/office/officeart/2005/8/layout/chevron1"/>
    <dgm:cxn modelId="{3E9A17D7-6E33-4288-BE31-75FA2C719A75}" type="presOf" srcId="{BBE50E1E-333A-4708-8F2B-404C449A525E}" destId="{8816408C-6C44-44FA-A82E-5F516533007F}" srcOrd="0" destOrd="0" presId="urn:microsoft.com/office/officeart/2005/8/layout/chevron1"/>
    <dgm:cxn modelId="{4D3A643C-93F4-42D9-9182-60633F03E050}" srcId="{556AC57F-8A8E-4F0A-94EF-12B7F087F34C}" destId="{92D8CCC5-DFE6-41FF-957C-D1D3C08D2AC0}" srcOrd="4" destOrd="0" parTransId="{92EB42DF-25CD-4774-942F-6977CBD2A870}" sibTransId="{211729B7-8566-4622-82BA-7B837EB3D465}"/>
    <dgm:cxn modelId="{615C77AA-B3C1-42F4-A4B7-BA836F8E477C}" srcId="{556AC57F-8A8E-4F0A-94EF-12B7F087F34C}" destId="{A59BD2CB-E530-4FE6-BBD3-C5C7B310FF1C}" srcOrd="2" destOrd="0" parTransId="{B87FBB38-D723-4B7A-9AC3-638A8699DF86}" sibTransId="{CE17037D-B4BB-4659-901A-EFC2ADD02A96}"/>
    <dgm:cxn modelId="{DFEDD562-ADE1-4F19-82D5-63B704CF2E47}" srcId="{556AC57F-8A8E-4F0A-94EF-12B7F087F34C}" destId="{BBE50E1E-333A-4708-8F2B-404C449A525E}" srcOrd="1" destOrd="0" parTransId="{DF71F737-2608-4542-BB86-549F44B992D1}" sibTransId="{DE71AB71-4C83-479C-A600-B0CCB2A31875}"/>
    <dgm:cxn modelId="{30B27E6B-AB65-4E39-BE38-DD7EAE8E0A8A}" type="presParOf" srcId="{4352AB30-DD29-4745-826A-AE63B412C9CF}" destId="{61C9FC9A-7F09-4FC7-A951-F898A9C88EFC}" srcOrd="0" destOrd="0" presId="urn:microsoft.com/office/officeart/2005/8/layout/chevron1"/>
    <dgm:cxn modelId="{263BD519-B145-470D-88DB-3C8343783870}" type="presParOf" srcId="{4352AB30-DD29-4745-826A-AE63B412C9CF}" destId="{ABD5D752-4F40-4EC5-A9A7-11F7AE6CD0C4}" srcOrd="1" destOrd="0" presId="urn:microsoft.com/office/officeart/2005/8/layout/chevron1"/>
    <dgm:cxn modelId="{C5ABAA91-77F5-4712-89C8-822F3EC5F721}" type="presParOf" srcId="{4352AB30-DD29-4745-826A-AE63B412C9CF}" destId="{8816408C-6C44-44FA-A82E-5F516533007F}" srcOrd="2" destOrd="0" presId="urn:microsoft.com/office/officeart/2005/8/layout/chevron1"/>
    <dgm:cxn modelId="{4436E3FC-46C0-43FC-8100-814DF775F874}" type="presParOf" srcId="{4352AB30-DD29-4745-826A-AE63B412C9CF}" destId="{91734CDD-5AE4-4292-8A9F-41159E14A8F4}" srcOrd="3" destOrd="0" presId="urn:microsoft.com/office/officeart/2005/8/layout/chevron1"/>
    <dgm:cxn modelId="{9F5914B6-61C1-4E79-A625-2198C06EA901}" type="presParOf" srcId="{4352AB30-DD29-4745-826A-AE63B412C9CF}" destId="{5023FF99-913F-4D68-BB8D-A414EDE6F50F}" srcOrd="4" destOrd="0" presId="urn:microsoft.com/office/officeart/2005/8/layout/chevron1"/>
    <dgm:cxn modelId="{7CB13168-01CB-4A40-974F-54577976A9FF}" type="presParOf" srcId="{4352AB30-DD29-4745-826A-AE63B412C9CF}" destId="{01D0728F-3629-41B5-AC39-D7F053F49B0D}" srcOrd="5" destOrd="0" presId="urn:microsoft.com/office/officeart/2005/8/layout/chevron1"/>
    <dgm:cxn modelId="{B370D332-A1F5-4BB9-9DE8-AEA92E65E206}" type="presParOf" srcId="{4352AB30-DD29-4745-826A-AE63B412C9CF}" destId="{B93D11D1-AFF5-42F4-A7BF-DF0F42915EA0}" srcOrd="6" destOrd="0" presId="urn:microsoft.com/office/officeart/2005/8/layout/chevron1"/>
    <dgm:cxn modelId="{72DE7E24-FDC1-4598-8B11-43ECBC63B87E}" type="presParOf" srcId="{4352AB30-DD29-4745-826A-AE63B412C9CF}" destId="{717C8F66-00AC-421C-8FBA-252D6A4DACD2}" srcOrd="7" destOrd="0" presId="urn:microsoft.com/office/officeart/2005/8/layout/chevron1"/>
    <dgm:cxn modelId="{9AF5A7C2-13F1-4CF9-8D12-075C74FEF1DD}" type="presParOf" srcId="{4352AB30-DD29-4745-826A-AE63B412C9CF}" destId="{6153CBDA-8D56-4CFF-8F94-B74BD1899A56}" srcOrd="8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56AC57F-8A8E-4F0A-94EF-12B7F087F34C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E9E5BC79-5EC0-4F58-9AF8-ECAFAC60E1F5}">
      <dgm:prSet phldrT="[Text]"/>
      <dgm:spPr>
        <a:solidFill>
          <a:schemeClr val="accent1"/>
        </a:solidFill>
      </dgm:spPr>
      <dgm:t>
        <a:bodyPr/>
        <a:lstStyle/>
        <a:p>
          <a:r>
            <a:rPr lang="en-GB" noProof="0" dirty="0" smtClean="0"/>
            <a:t>Introduction</a:t>
          </a:r>
          <a:endParaRPr lang="en-GB" noProof="0" dirty="0"/>
        </a:p>
      </dgm:t>
    </dgm:pt>
    <dgm:pt modelId="{E3AEDBEB-3091-4CC6-8D9A-EE39D64F2726}" type="parTrans" cxnId="{69B09445-4584-44FD-93FF-F76363724FB4}">
      <dgm:prSet/>
      <dgm:spPr/>
      <dgm:t>
        <a:bodyPr/>
        <a:lstStyle/>
        <a:p>
          <a:endParaRPr lang="nl-BE"/>
        </a:p>
      </dgm:t>
    </dgm:pt>
    <dgm:pt modelId="{11F2C707-AEC4-45DE-ADAB-BB992AD91EE4}" type="sibTrans" cxnId="{69B09445-4584-44FD-93FF-F76363724FB4}">
      <dgm:prSet/>
      <dgm:spPr/>
      <dgm:t>
        <a:bodyPr/>
        <a:lstStyle/>
        <a:p>
          <a:endParaRPr lang="nl-BE"/>
        </a:p>
      </dgm:t>
    </dgm:pt>
    <dgm:pt modelId="{BBE50E1E-333A-4708-8F2B-404C449A525E}">
      <dgm:prSet phldrT="[Text]"/>
      <dgm:spPr/>
      <dgm:t>
        <a:bodyPr/>
        <a:lstStyle/>
        <a:p>
          <a:r>
            <a:rPr lang="en-GB" noProof="0" dirty="0" smtClean="0"/>
            <a:t>Methodology</a:t>
          </a:r>
          <a:endParaRPr lang="en-GB" noProof="0" dirty="0"/>
        </a:p>
      </dgm:t>
    </dgm:pt>
    <dgm:pt modelId="{DF71F737-2608-4542-BB86-549F44B992D1}" type="parTrans" cxnId="{DFEDD562-ADE1-4F19-82D5-63B704CF2E47}">
      <dgm:prSet/>
      <dgm:spPr/>
      <dgm:t>
        <a:bodyPr/>
        <a:lstStyle/>
        <a:p>
          <a:endParaRPr lang="nl-BE"/>
        </a:p>
      </dgm:t>
    </dgm:pt>
    <dgm:pt modelId="{DE71AB71-4C83-479C-A600-B0CCB2A31875}" type="sibTrans" cxnId="{DFEDD562-ADE1-4F19-82D5-63B704CF2E47}">
      <dgm:prSet/>
      <dgm:spPr/>
      <dgm:t>
        <a:bodyPr/>
        <a:lstStyle/>
        <a:p>
          <a:endParaRPr lang="nl-BE"/>
        </a:p>
      </dgm:t>
    </dgm:pt>
    <dgm:pt modelId="{A59BD2CB-E530-4FE6-BBD3-C5C7B310FF1C}">
      <dgm:prSet phldrT="[Text]"/>
      <dgm:spPr/>
      <dgm:t>
        <a:bodyPr/>
        <a:lstStyle/>
        <a:p>
          <a:r>
            <a:rPr lang="en-GB" noProof="0" dirty="0" smtClean="0"/>
            <a:t>Variables</a:t>
          </a:r>
          <a:endParaRPr lang="en-GB" noProof="0" dirty="0"/>
        </a:p>
      </dgm:t>
    </dgm:pt>
    <dgm:pt modelId="{B87FBB38-D723-4B7A-9AC3-638A8699DF86}" type="parTrans" cxnId="{615C77AA-B3C1-42F4-A4B7-BA836F8E477C}">
      <dgm:prSet/>
      <dgm:spPr/>
      <dgm:t>
        <a:bodyPr/>
        <a:lstStyle/>
        <a:p>
          <a:endParaRPr lang="nl-BE"/>
        </a:p>
      </dgm:t>
    </dgm:pt>
    <dgm:pt modelId="{CE17037D-B4BB-4659-901A-EFC2ADD02A96}" type="sibTrans" cxnId="{615C77AA-B3C1-42F4-A4B7-BA836F8E477C}">
      <dgm:prSet/>
      <dgm:spPr/>
      <dgm:t>
        <a:bodyPr/>
        <a:lstStyle/>
        <a:p>
          <a:endParaRPr lang="nl-BE"/>
        </a:p>
      </dgm:t>
    </dgm:pt>
    <dgm:pt modelId="{2C6E2087-B2C0-4765-8DA9-496297FD1D4A}">
      <dgm:prSet phldrT="[Text]"/>
      <dgm:spPr>
        <a:solidFill>
          <a:schemeClr val="accent2"/>
        </a:solidFill>
        <a:ln>
          <a:solidFill>
            <a:schemeClr val="accent2"/>
          </a:solidFill>
        </a:ln>
      </dgm:spPr>
      <dgm:t>
        <a:bodyPr/>
        <a:lstStyle/>
        <a:p>
          <a:r>
            <a:rPr lang="en-GB" noProof="0" dirty="0" smtClean="0"/>
            <a:t>Results</a:t>
          </a:r>
          <a:endParaRPr lang="en-GB" noProof="0" dirty="0"/>
        </a:p>
      </dgm:t>
    </dgm:pt>
    <dgm:pt modelId="{E704874B-37DC-4BD2-8208-2107BEB56421}" type="parTrans" cxnId="{FBC03A4F-7BD4-49D9-A75B-33C85F907E59}">
      <dgm:prSet/>
      <dgm:spPr/>
      <dgm:t>
        <a:bodyPr/>
        <a:lstStyle/>
        <a:p>
          <a:endParaRPr lang="nl-BE"/>
        </a:p>
      </dgm:t>
    </dgm:pt>
    <dgm:pt modelId="{B2A50776-0FBB-4EE4-9EE5-803998DD76D8}" type="sibTrans" cxnId="{FBC03A4F-7BD4-49D9-A75B-33C85F907E59}">
      <dgm:prSet/>
      <dgm:spPr/>
      <dgm:t>
        <a:bodyPr/>
        <a:lstStyle/>
        <a:p>
          <a:endParaRPr lang="nl-BE"/>
        </a:p>
      </dgm:t>
    </dgm:pt>
    <dgm:pt modelId="{92D8CCC5-DFE6-41FF-957C-D1D3C08D2AC0}">
      <dgm:prSet phldrT="[Text]"/>
      <dgm:spPr/>
      <dgm:t>
        <a:bodyPr/>
        <a:lstStyle/>
        <a:p>
          <a:r>
            <a:rPr lang="en-GB" noProof="0" dirty="0" smtClean="0"/>
            <a:t>Conclusions</a:t>
          </a:r>
          <a:endParaRPr lang="en-GB" noProof="0" dirty="0"/>
        </a:p>
      </dgm:t>
    </dgm:pt>
    <dgm:pt modelId="{92EB42DF-25CD-4774-942F-6977CBD2A870}" type="parTrans" cxnId="{4D3A643C-93F4-42D9-9182-60633F03E050}">
      <dgm:prSet/>
      <dgm:spPr/>
      <dgm:t>
        <a:bodyPr/>
        <a:lstStyle/>
        <a:p>
          <a:endParaRPr lang="nl-BE"/>
        </a:p>
      </dgm:t>
    </dgm:pt>
    <dgm:pt modelId="{211729B7-8566-4622-82BA-7B837EB3D465}" type="sibTrans" cxnId="{4D3A643C-93F4-42D9-9182-60633F03E050}">
      <dgm:prSet/>
      <dgm:spPr/>
      <dgm:t>
        <a:bodyPr/>
        <a:lstStyle/>
        <a:p>
          <a:endParaRPr lang="nl-BE"/>
        </a:p>
      </dgm:t>
    </dgm:pt>
    <dgm:pt modelId="{4352AB30-DD29-4745-826A-AE63B412C9CF}" type="pres">
      <dgm:prSet presAssocID="{556AC57F-8A8E-4F0A-94EF-12B7F087F34C}" presName="Name0" presStyleCnt="0">
        <dgm:presLayoutVars>
          <dgm:dir/>
          <dgm:animLvl val="lvl"/>
          <dgm:resizeHandles val="exact"/>
        </dgm:presLayoutVars>
      </dgm:prSet>
      <dgm:spPr/>
    </dgm:pt>
    <dgm:pt modelId="{61C9FC9A-7F09-4FC7-A951-F898A9C88EFC}" type="pres">
      <dgm:prSet presAssocID="{E9E5BC79-5EC0-4F58-9AF8-ECAFAC60E1F5}" presName="parTxOnly" presStyleLbl="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ABD5D752-4F40-4EC5-A9A7-11F7AE6CD0C4}" type="pres">
      <dgm:prSet presAssocID="{11F2C707-AEC4-45DE-ADAB-BB992AD91EE4}" presName="parTxOnlySpace" presStyleCnt="0"/>
      <dgm:spPr/>
    </dgm:pt>
    <dgm:pt modelId="{8816408C-6C44-44FA-A82E-5F516533007F}" type="pres">
      <dgm:prSet presAssocID="{BBE50E1E-333A-4708-8F2B-404C449A525E}" presName="parTxOnly" presStyleLbl="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91734CDD-5AE4-4292-8A9F-41159E14A8F4}" type="pres">
      <dgm:prSet presAssocID="{DE71AB71-4C83-479C-A600-B0CCB2A31875}" presName="parTxOnlySpace" presStyleCnt="0"/>
      <dgm:spPr/>
    </dgm:pt>
    <dgm:pt modelId="{5023FF99-913F-4D68-BB8D-A414EDE6F50F}" type="pres">
      <dgm:prSet presAssocID="{A59BD2CB-E530-4FE6-BBD3-C5C7B310FF1C}" presName="parTxOnly" presStyleLbl="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01D0728F-3629-41B5-AC39-D7F053F49B0D}" type="pres">
      <dgm:prSet presAssocID="{CE17037D-B4BB-4659-901A-EFC2ADD02A96}" presName="parTxOnlySpace" presStyleCnt="0"/>
      <dgm:spPr/>
    </dgm:pt>
    <dgm:pt modelId="{B93D11D1-AFF5-42F4-A7BF-DF0F42915EA0}" type="pres">
      <dgm:prSet presAssocID="{2C6E2087-B2C0-4765-8DA9-496297FD1D4A}" presName="parTxOnly" presStyleLbl="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717C8F66-00AC-421C-8FBA-252D6A4DACD2}" type="pres">
      <dgm:prSet presAssocID="{B2A50776-0FBB-4EE4-9EE5-803998DD76D8}" presName="parTxOnlySpace" presStyleCnt="0"/>
      <dgm:spPr/>
    </dgm:pt>
    <dgm:pt modelId="{6153CBDA-8D56-4CFF-8F94-B74BD1899A56}" type="pres">
      <dgm:prSet presAssocID="{92D8CCC5-DFE6-41FF-957C-D1D3C08D2AC0}" presName="parTxOnly" presStyleLbl="node1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BE"/>
        </a:p>
      </dgm:t>
    </dgm:pt>
  </dgm:ptLst>
  <dgm:cxnLst>
    <dgm:cxn modelId="{6EDA1A6B-F46F-420B-9C0C-8C2FB921759A}" type="presOf" srcId="{BBE50E1E-333A-4708-8F2B-404C449A525E}" destId="{8816408C-6C44-44FA-A82E-5F516533007F}" srcOrd="0" destOrd="0" presId="urn:microsoft.com/office/officeart/2005/8/layout/chevron1"/>
    <dgm:cxn modelId="{5D83020E-9487-477A-9F2E-F53A4635D8E2}" type="presOf" srcId="{2C6E2087-B2C0-4765-8DA9-496297FD1D4A}" destId="{B93D11D1-AFF5-42F4-A7BF-DF0F42915EA0}" srcOrd="0" destOrd="0" presId="urn:microsoft.com/office/officeart/2005/8/layout/chevron1"/>
    <dgm:cxn modelId="{AAF3E523-954C-4DCF-AD9A-7808C8A04F19}" type="presOf" srcId="{E9E5BC79-5EC0-4F58-9AF8-ECAFAC60E1F5}" destId="{61C9FC9A-7F09-4FC7-A951-F898A9C88EFC}" srcOrd="0" destOrd="0" presId="urn:microsoft.com/office/officeart/2005/8/layout/chevron1"/>
    <dgm:cxn modelId="{D5B167B3-E583-4402-9ED4-58F4A421389F}" type="presOf" srcId="{556AC57F-8A8E-4F0A-94EF-12B7F087F34C}" destId="{4352AB30-DD29-4745-826A-AE63B412C9CF}" srcOrd="0" destOrd="0" presId="urn:microsoft.com/office/officeart/2005/8/layout/chevron1"/>
    <dgm:cxn modelId="{FBC03A4F-7BD4-49D9-A75B-33C85F907E59}" srcId="{556AC57F-8A8E-4F0A-94EF-12B7F087F34C}" destId="{2C6E2087-B2C0-4765-8DA9-496297FD1D4A}" srcOrd="3" destOrd="0" parTransId="{E704874B-37DC-4BD2-8208-2107BEB56421}" sibTransId="{B2A50776-0FBB-4EE4-9EE5-803998DD76D8}"/>
    <dgm:cxn modelId="{514DD65D-C73B-4D57-96AD-A9C18DB74965}" type="presOf" srcId="{92D8CCC5-DFE6-41FF-957C-D1D3C08D2AC0}" destId="{6153CBDA-8D56-4CFF-8F94-B74BD1899A56}" srcOrd="0" destOrd="0" presId="urn:microsoft.com/office/officeart/2005/8/layout/chevron1"/>
    <dgm:cxn modelId="{69B09445-4584-44FD-93FF-F76363724FB4}" srcId="{556AC57F-8A8E-4F0A-94EF-12B7F087F34C}" destId="{E9E5BC79-5EC0-4F58-9AF8-ECAFAC60E1F5}" srcOrd="0" destOrd="0" parTransId="{E3AEDBEB-3091-4CC6-8D9A-EE39D64F2726}" sibTransId="{11F2C707-AEC4-45DE-ADAB-BB992AD91EE4}"/>
    <dgm:cxn modelId="{E6F1216F-3FDC-4069-BBB6-BD11F3833345}" type="presOf" srcId="{A59BD2CB-E530-4FE6-BBD3-C5C7B310FF1C}" destId="{5023FF99-913F-4D68-BB8D-A414EDE6F50F}" srcOrd="0" destOrd="0" presId="urn:microsoft.com/office/officeart/2005/8/layout/chevron1"/>
    <dgm:cxn modelId="{4D3A643C-93F4-42D9-9182-60633F03E050}" srcId="{556AC57F-8A8E-4F0A-94EF-12B7F087F34C}" destId="{92D8CCC5-DFE6-41FF-957C-D1D3C08D2AC0}" srcOrd="4" destOrd="0" parTransId="{92EB42DF-25CD-4774-942F-6977CBD2A870}" sibTransId="{211729B7-8566-4622-82BA-7B837EB3D465}"/>
    <dgm:cxn modelId="{DFEDD562-ADE1-4F19-82D5-63B704CF2E47}" srcId="{556AC57F-8A8E-4F0A-94EF-12B7F087F34C}" destId="{BBE50E1E-333A-4708-8F2B-404C449A525E}" srcOrd="1" destOrd="0" parTransId="{DF71F737-2608-4542-BB86-549F44B992D1}" sibTransId="{DE71AB71-4C83-479C-A600-B0CCB2A31875}"/>
    <dgm:cxn modelId="{615C77AA-B3C1-42F4-A4B7-BA836F8E477C}" srcId="{556AC57F-8A8E-4F0A-94EF-12B7F087F34C}" destId="{A59BD2CB-E530-4FE6-BBD3-C5C7B310FF1C}" srcOrd="2" destOrd="0" parTransId="{B87FBB38-D723-4B7A-9AC3-638A8699DF86}" sibTransId="{CE17037D-B4BB-4659-901A-EFC2ADD02A96}"/>
    <dgm:cxn modelId="{A748A9B2-04EB-483A-910F-9E1CDEEC6A37}" type="presParOf" srcId="{4352AB30-DD29-4745-826A-AE63B412C9CF}" destId="{61C9FC9A-7F09-4FC7-A951-F898A9C88EFC}" srcOrd="0" destOrd="0" presId="urn:microsoft.com/office/officeart/2005/8/layout/chevron1"/>
    <dgm:cxn modelId="{01EAED68-EB0B-4B60-A5A2-C1ED96745DB0}" type="presParOf" srcId="{4352AB30-DD29-4745-826A-AE63B412C9CF}" destId="{ABD5D752-4F40-4EC5-A9A7-11F7AE6CD0C4}" srcOrd="1" destOrd="0" presId="urn:microsoft.com/office/officeart/2005/8/layout/chevron1"/>
    <dgm:cxn modelId="{105B0162-CE67-4776-8356-3A0EC6AAF3EA}" type="presParOf" srcId="{4352AB30-DD29-4745-826A-AE63B412C9CF}" destId="{8816408C-6C44-44FA-A82E-5F516533007F}" srcOrd="2" destOrd="0" presId="urn:microsoft.com/office/officeart/2005/8/layout/chevron1"/>
    <dgm:cxn modelId="{F1FFFBD5-8512-426E-BB26-F55F61C7D784}" type="presParOf" srcId="{4352AB30-DD29-4745-826A-AE63B412C9CF}" destId="{91734CDD-5AE4-4292-8A9F-41159E14A8F4}" srcOrd="3" destOrd="0" presId="urn:microsoft.com/office/officeart/2005/8/layout/chevron1"/>
    <dgm:cxn modelId="{C27951EC-8640-4222-B358-820E1F3BB0AE}" type="presParOf" srcId="{4352AB30-DD29-4745-826A-AE63B412C9CF}" destId="{5023FF99-913F-4D68-BB8D-A414EDE6F50F}" srcOrd="4" destOrd="0" presId="urn:microsoft.com/office/officeart/2005/8/layout/chevron1"/>
    <dgm:cxn modelId="{948A8727-2772-4DB8-8FC1-81B4B9AE6F4E}" type="presParOf" srcId="{4352AB30-DD29-4745-826A-AE63B412C9CF}" destId="{01D0728F-3629-41B5-AC39-D7F053F49B0D}" srcOrd="5" destOrd="0" presId="urn:microsoft.com/office/officeart/2005/8/layout/chevron1"/>
    <dgm:cxn modelId="{DE8E6157-7129-4B35-8BD0-8525D7E1D5C7}" type="presParOf" srcId="{4352AB30-DD29-4745-826A-AE63B412C9CF}" destId="{B93D11D1-AFF5-42F4-A7BF-DF0F42915EA0}" srcOrd="6" destOrd="0" presId="urn:microsoft.com/office/officeart/2005/8/layout/chevron1"/>
    <dgm:cxn modelId="{461E6365-F7E5-40A1-8B00-95B730AE064D}" type="presParOf" srcId="{4352AB30-DD29-4745-826A-AE63B412C9CF}" destId="{717C8F66-00AC-421C-8FBA-252D6A4DACD2}" srcOrd="7" destOrd="0" presId="urn:microsoft.com/office/officeart/2005/8/layout/chevron1"/>
    <dgm:cxn modelId="{E1C8CC4A-BCA2-4F4D-8351-4E7CBDD8620E}" type="presParOf" srcId="{4352AB30-DD29-4745-826A-AE63B412C9CF}" destId="{6153CBDA-8D56-4CFF-8F94-B74BD1899A56}" srcOrd="8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56AC57F-8A8E-4F0A-94EF-12B7F087F34C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E9E5BC79-5EC0-4F58-9AF8-ECAFAC60E1F5}">
      <dgm:prSet phldrT="[Text]"/>
      <dgm:spPr>
        <a:solidFill>
          <a:schemeClr val="accent1"/>
        </a:solidFill>
      </dgm:spPr>
      <dgm:t>
        <a:bodyPr/>
        <a:lstStyle/>
        <a:p>
          <a:r>
            <a:rPr lang="en-GB" noProof="0" dirty="0" smtClean="0"/>
            <a:t>Introduction</a:t>
          </a:r>
          <a:endParaRPr lang="en-GB" noProof="0" dirty="0"/>
        </a:p>
      </dgm:t>
    </dgm:pt>
    <dgm:pt modelId="{E3AEDBEB-3091-4CC6-8D9A-EE39D64F2726}" type="parTrans" cxnId="{69B09445-4584-44FD-93FF-F76363724FB4}">
      <dgm:prSet/>
      <dgm:spPr/>
      <dgm:t>
        <a:bodyPr/>
        <a:lstStyle/>
        <a:p>
          <a:endParaRPr lang="nl-BE"/>
        </a:p>
      </dgm:t>
    </dgm:pt>
    <dgm:pt modelId="{11F2C707-AEC4-45DE-ADAB-BB992AD91EE4}" type="sibTrans" cxnId="{69B09445-4584-44FD-93FF-F76363724FB4}">
      <dgm:prSet/>
      <dgm:spPr/>
      <dgm:t>
        <a:bodyPr/>
        <a:lstStyle/>
        <a:p>
          <a:endParaRPr lang="nl-BE"/>
        </a:p>
      </dgm:t>
    </dgm:pt>
    <dgm:pt modelId="{BBE50E1E-333A-4708-8F2B-404C449A525E}">
      <dgm:prSet phldrT="[Text]"/>
      <dgm:spPr/>
      <dgm:t>
        <a:bodyPr/>
        <a:lstStyle/>
        <a:p>
          <a:r>
            <a:rPr lang="en-GB" noProof="0" dirty="0" smtClean="0"/>
            <a:t>Methodology</a:t>
          </a:r>
          <a:endParaRPr lang="en-GB" noProof="0" dirty="0"/>
        </a:p>
      </dgm:t>
    </dgm:pt>
    <dgm:pt modelId="{DF71F737-2608-4542-BB86-549F44B992D1}" type="parTrans" cxnId="{DFEDD562-ADE1-4F19-82D5-63B704CF2E47}">
      <dgm:prSet/>
      <dgm:spPr/>
      <dgm:t>
        <a:bodyPr/>
        <a:lstStyle/>
        <a:p>
          <a:endParaRPr lang="nl-BE"/>
        </a:p>
      </dgm:t>
    </dgm:pt>
    <dgm:pt modelId="{DE71AB71-4C83-479C-A600-B0CCB2A31875}" type="sibTrans" cxnId="{DFEDD562-ADE1-4F19-82D5-63B704CF2E47}">
      <dgm:prSet/>
      <dgm:spPr/>
      <dgm:t>
        <a:bodyPr/>
        <a:lstStyle/>
        <a:p>
          <a:endParaRPr lang="nl-BE"/>
        </a:p>
      </dgm:t>
    </dgm:pt>
    <dgm:pt modelId="{A59BD2CB-E530-4FE6-BBD3-C5C7B310FF1C}">
      <dgm:prSet phldrT="[Text]"/>
      <dgm:spPr/>
      <dgm:t>
        <a:bodyPr/>
        <a:lstStyle/>
        <a:p>
          <a:r>
            <a:rPr lang="en-GB" noProof="0" dirty="0" smtClean="0"/>
            <a:t>Variables</a:t>
          </a:r>
          <a:endParaRPr lang="en-GB" noProof="0" dirty="0"/>
        </a:p>
      </dgm:t>
    </dgm:pt>
    <dgm:pt modelId="{B87FBB38-D723-4B7A-9AC3-638A8699DF86}" type="parTrans" cxnId="{615C77AA-B3C1-42F4-A4B7-BA836F8E477C}">
      <dgm:prSet/>
      <dgm:spPr/>
      <dgm:t>
        <a:bodyPr/>
        <a:lstStyle/>
        <a:p>
          <a:endParaRPr lang="nl-BE"/>
        </a:p>
      </dgm:t>
    </dgm:pt>
    <dgm:pt modelId="{CE17037D-B4BB-4659-901A-EFC2ADD02A96}" type="sibTrans" cxnId="{615C77AA-B3C1-42F4-A4B7-BA836F8E477C}">
      <dgm:prSet/>
      <dgm:spPr/>
      <dgm:t>
        <a:bodyPr/>
        <a:lstStyle/>
        <a:p>
          <a:endParaRPr lang="nl-BE"/>
        </a:p>
      </dgm:t>
    </dgm:pt>
    <dgm:pt modelId="{2C6E2087-B2C0-4765-8DA9-496297FD1D4A}">
      <dgm:prSet phldrT="[Text]"/>
      <dgm:spPr>
        <a:solidFill>
          <a:schemeClr val="accent2"/>
        </a:solidFill>
        <a:ln>
          <a:solidFill>
            <a:schemeClr val="accent2"/>
          </a:solidFill>
        </a:ln>
      </dgm:spPr>
      <dgm:t>
        <a:bodyPr/>
        <a:lstStyle/>
        <a:p>
          <a:r>
            <a:rPr lang="en-GB" noProof="0" dirty="0" smtClean="0"/>
            <a:t>Results</a:t>
          </a:r>
          <a:endParaRPr lang="en-GB" noProof="0" dirty="0"/>
        </a:p>
      </dgm:t>
    </dgm:pt>
    <dgm:pt modelId="{E704874B-37DC-4BD2-8208-2107BEB56421}" type="parTrans" cxnId="{FBC03A4F-7BD4-49D9-A75B-33C85F907E59}">
      <dgm:prSet/>
      <dgm:spPr/>
      <dgm:t>
        <a:bodyPr/>
        <a:lstStyle/>
        <a:p>
          <a:endParaRPr lang="nl-BE"/>
        </a:p>
      </dgm:t>
    </dgm:pt>
    <dgm:pt modelId="{B2A50776-0FBB-4EE4-9EE5-803998DD76D8}" type="sibTrans" cxnId="{FBC03A4F-7BD4-49D9-A75B-33C85F907E59}">
      <dgm:prSet/>
      <dgm:spPr/>
      <dgm:t>
        <a:bodyPr/>
        <a:lstStyle/>
        <a:p>
          <a:endParaRPr lang="nl-BE"/>
        </a:p>
      </dgm:t>
    </dgm:pt>
    <dgm:pt modelId="{92D8CCC5-DFE6-41FF-957C-D1D3C08D2AC0}">
      <dgm:prSet phldrT="[Text]"/>
      <dgm:spPr/>
      <dgm:t>
        <a:bodyPr/>
        <a:lstStyle/>
        <a:p>
          <a:r>
            <a:rPr lang="en-GB" noProof="0" dirty="0" smtClean="0"/>
            <a:t>Conclusions</a:t>
          </a:r>
          <a:endParaRPr lang="en-GB" noProof="0" dirty="0"/>
        </a:p>
      </dgm:t>
    </dgm:pt>
    <dgm:pt modelId="{92EB42DF-25CD-4774-942F-6977CBD2A870}" type="parTrans" cxnId="{4D3A643C-93F4-42D9-9182-60633F03E050}">
      <dgm:prSet/>
      <dgm:spPr/>
      <dgm:t>
        <a:bodyPr/>
        <a:lstStyle/>
        <a:p>
          <a:endParaRPr lang="nl-BE"/>
        </a:p>
      </dgm:t>
    </dgm:pt>
    <dgm:pt modelId="{211729B7-8566-4622-82BA-7B837EB3D465}" type="sibTrans" cxnId="{4D3A643C-93F4-42D9-9182-60633F03E050}">
      <dgm:prSet/>
      <dgm:spPr/>
      <dgm:t>
        <a:bodyPr/>
        <a:lstStyle/>
        <a:p>
          <a:endParaRPr lang="nl-BE"/>
        </a:p>
      </dgm:t>
    </dgm:pt>
    <dgm:pt modelId="{4352AB30-DD29-4745-826A-AE63B412C9CF}" type="pres">
      <dgm:prSet presAssocID="{556AC57F-8A8E-4F0A-94EF-12B7F087F34C}" presName="Name0" presStyleCnt="0">
        <dgm:presLayoutVars>
          <dgm:dir/>
          <dgm:animLvl val="lvl"/>
          <dgm:resizeHandles val="exact"/>
        </dgm:presLayoutVars>
      </dgm:prSet>
      <dgm:spPr/>
    </dgm:pt>
    <dgm:pt modelId="{61C9FC9A-7F09-4FC7-A951-F898A9C88EFC}" type="pres">
      <dgm:prSet presAssocID="{E9E5BC79-5EC0-4F58-9AF8-ECAFAC60E1F5}" presName="parTxOnly" presStyleLbl="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ABD5D752-4F40-4EC5-A9A7-11F7AE6CD0C4}" type="pres">
      <dgm:prSet presAssocID="{11F2C707-AEC4-45DE-ADAB-BB992AD91EE4}" presName="parTxOnlySpace" presStyleCnt="0"/>
      <dgm:spPr/>
    </dgm:pt>
    <dgm:pt modelId="{8816408C-6C44-44FA-A82E-5F516533007F}" type="pres">
      <dgm:prSet presAssocID="{BBE50E1E-333A-4708-8F2B-404C449A525E}" presName="parTxOnly" presStyleLbl="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91734CDD-5AE4-4292-8A9F-41159E14A8F4}" type="pres">
      <dgm:prSet presAssocID="{DE71AB71-4C83-479C-A600-B0CCB2A31875}" presName="parTxOnlySpace" presStyleCnt="0"/>
      <dgm:spPr/>
    </dgm:pt>
    <dgm:pt modelId="{5023FF99-913F-4D68-BB8D-A414EDE6F50F}" type="pres">
      <dgm:prSet presAssocID="{A59BD2CB-E530-4FE6-BBD3-C5C7B310FF1C}" presName="parTxOnly" presStyleLbl="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01D0728F-3629-41B5-AC39-D7F053F49B0D}" type="pres">
      <dgm:prSet presAssocID="{CE17037D-B4BB-4659-901A-EFC2ADD02A96}" presName="parTxOnlySpace" presStyleCnt="0"/>
      <dgm:spPr/>
    </dgm:pt>
    <dgm:pt modelId="{B93D11D1-AFF5-42F4-A7BF-DF0F42915EA0}" type="pres">
      <dgm:prSet presAssocID="{2C6E2087-B2C0-4765-8DA9-496297FD1D4A}" presName="parTxOnly" presStyleLbl="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717C8F66-00AC-421C-8FBA-252D6A4DACD2}" type="pres">
      <dgm:prSet presAssocID="{B2A50776-0FBB-4EE4-9EE5-803998DD76D8}" presName="parTxOnlySpace" presStyleCnt="0"/>
      <dgm:spPr/>
    </dgm:pt>
    <dgm:pt modelId="{6153CBDA-8D56-4CFF-8F94-B74BD1899A56}" type="pres">
      <dgm:prSet presAssocID="{92D8CCC5-DFE6-41FF-957C-D1D3C08D2AC0}" presName="parTxOnly" presStyleLbl="node1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BE"/>
        </a:p>
      </dgm:t>
    </dgm:pt>
  </dgm:ptLst>
  <dgm:cxnLst>
    <dgm:cxn modelId="{FBC03A4F-7BD4-49D9-A75B-33C85F907E59}" srcId="{556AC57F-8A8E-4F0A-94EF-12B7F087F34C}" destId="{2C6E2087-B2C0-4765-8DA9-496297FD1D4A}" srcOrd="3" destOrd="0" parTransId="{E704874B-37DC-4BD2-8208-2107BEB56421}" sibTransId="{B2A50776-0FBB-4EE4-9EE5-803998DD76D8}"/>
    <dgm:cxn modelId="{4AE6E697-4A51-4FF2-AEFC-54C36FED2CE3}" type="presOf" srcId="{2C6E2087-B2C0-4765-8DA9-496297FD1D4A}" destId="{B93D11D1-AFF5-42F4-A7BF-DF0F42915EA0}" srcOrd="0" destOrd="0" presId="urn:microsoft.com/office/officeart/2005/8/layout/chevron1"/>
    <dgm:cxn modelId="{69B09445-4584-44FD-93FF-F76363724FB4}" srcId="{556AC57F-8A8E-4F0A-94EF-12B7F087F34C}" destId="{E9E5BC79-5EC0-4F58-9AF8-ECAFAC60E1F5}" srcOrd="0" destOrd="0" parTransId="{E3AEDBEB-3091-4CC6-8D9A-EE39D64F2726}" sibTransId="{11F2C707-AEC4-45DE-ADAB-BB992AD91EE4}"/>
    <dgm:cxn modelId="{67415FDB-D8AB-4009-ACFB-B13C1A5FBDA9}" type="presOf" srcId="{BBE50E1E-333A-4708-8F2B-404C449A525E}" destId="{8816408C-6C44-44FA-A82E-5F516533007F}" srcOrd="0" destOrd="0" presId="urn:microsoft.com/office/officeart/2005/8/layout/chevron1"/>
    <dgm:cxn modelId="{53378C17-C809-497E-B33C-0D0844F0445E}" type="presOf" srcId="{92D8CCC5-DFE6-41FF-957C-D1D3C08D2AC0}" destId="{6153CBDA-8D56-4CFF-8F94-B74BD1899A56}" srcOrd="0" destOrd="0" presId="urn:microsoft.com/office/officeart/2005/8/layout/chevron1"/>
    <dgm:cxn modelId="{DF69CBA7-DAA0-4FE3-87AF-989A3423BD6F}" type="presOf" srcId="{A59BD2CB-E530-4FE6-BBD3-C5C7B310FF1C}" destId="{5023FF99-913F-4D68-BB8D-A414EDE6F50F}" srcOrd="0" destOrd="0" presId="urn:microsoft.com/office/officeart/2005/8/layout/chevron1"/>
    <dgm:cxn modelId="{4C5A6A68-C2F7-468E-B929-7DF7DE03F947}" type="presOf" srcId="{556AC57F-8A8E-4F0A-94EF-12B7F087F34C}" destId="{4352AB30-DD29-4745-826A-AE63B412C9CF}" srcOrd="0" destOrd="0" presId="urn:microsoft.com/office/officeart/2005/8/layout/chevron1"/>
    <dgm:cxn modelId="{4D3A643C-93F4-42D9-9182-60633F03E050}" srcId="{556AC57F-8A8E-4F0A-94EF-12B7F087F34C}" destId="{92D8CCC5-DFE6-41FF-957C-D1D3C08D2AC0}" srcOrd="4" destOrd="0" parTransId="{92EB42DF-25CD-4774-942F-6977CBD2A870}" sibTransId="{211729B7-8566-4622-82BA-7B837EB3D465}"/>
    <dgm:cxn modelId="{F1E8FDD1-E5D6-49EA-AC9D-0305FA1E5483}" type="presOf" srcId="{E9E5BC79-5EC0-4F58-9AF8-ECAFAC60E1F5}" destId="{61C9FC9A-7F09-4FC7-A951-F898A9C88EFC}" srcOrd="0" destOrd="0" presId="urn:microsoft.com/office/officeart/2005/8/layout/chevron1"/>
    <dgm:cxn modelId="{615C77AA-B3C1-42F4-A4B7-BA836F8E477C}" srcId="{556AC57F-8A8E-4F0A-94EF-12B7F087F34C}" destId="{A59BD2CB-E530-4FE6-BBD3-C5C7B310FF1C}" srcOrd="2" destOrd="0" parTransId="{B87FBB38-D723-4B7A-9AC3-638A8699DF86}" sibTransId="{CE17037D-B4BB-4659-901A-EFC2ADD02A96}"/>
    <dgm:cxn modelId="{DFEDD562-ADE1-4F19-82D5-63B704CF2E47}" srcId="{556AC57F-8A8E-4F0A-94EF-12B7F087F34C}" destId="{BBE50E1E-333A-4708-8F2B-404C449A525E}" srcOrd="1" destOrd="0" parTransId="{DF71F737-2608-4542-BB86-549F44B992D1}" sibTransId="{DE71AB71-4C83-479C-A600-B0CCB2A31875}"/>
    <dgm:cxn modelId="{69C868BB-1E7D-4528-8093-AEB4676662E4}" type="presParOf" srcId="{4352AB30-DD29-4745-826A-AE63B412C9CF}" destId="{61C9FC9A-7F09-4FC7-A951-F898A9C88EFC}" srcOrd="0" destOrd="0" presId="urn:microsoft.com/office/officeart/2005/8/layout/chevron1"/>
    <dgm:cxn modelId="{CDE88B56-69AD-4550-9FD2-74C99585F564}" type="presParOf" srcId="{4352AB30-DD29-4745-826A-AE63B412C9CF}" destId="{ABD5D752-4F40-4EC5-A9A7-11F7AE6CD0C4}" srcOrd="1" destOrd="0" presId="urn:microsoft.com/office/officeart/2005/8/layout/chevron1"/>
    <dgm:cxn modelId="{1D4471EC-4269-46DC-ADF4-13C12563B656}" type="presParOf" srcId="{4352AB30-DD29-4745-826A-AE63B412C9CF}" destId="{8816408C-6C44-44FA-A82E-5F516533007F}" srcOrd="2" destOrd="0" presId="urn:microsoft.com/office/officeart/2005/8/layout/chevron1"/>
    <dgm:cxn modelId="{AE089EBF-7379-4B44-8BED-173BFD7F2A9E}" type="presParOf" srcId="{4352AB30-DD29-4745-826A-AE63B412C9CF}" destId="{91734CDD-5AE4-4292-8A9F-41159E14A8F4}" srcOrd="3" destOrd="0" presId="urn:microsoft.com/office/officeart/2005/8/layout/chevron1"/>
    <dgm:cxn modelId="{71341D9D-B6B5-492F-A52D-992DA1504724}" type="presParOf" srcId="{4352AB30-DD29-4745-826A-AE63B412C9CF}" destId="{5023FF99-913F-4D68-BB8D-A414EDE6F50F}" srcOrd="4" destOrd="0" presId="urn:microsoft.com/office/officeart/2005/8/layout/chevron1"/>
    <dgm:cxn modelId="{E6A95C10-2FBE-4F0B-83F9-67BA75247D0C}" type="presParOf" srcId="{4352AB30-DD29-4745-826A-AE63B412C9CF}" destId="{01D0728F-3629-41B5-AC39-D7F053F49B0D}" srcOrd="5" destOrd="0" presId="urn:microsoft.com/office/officeart/2005/8/layout/chevron1"/>
    <dgm:cxn modelId="{A788944E-90C9-4917-8E80-7302365BBDC3}" type="presParOf" srcId="{4352AB30-DD29-4745-826A-AE63B412C9CF}" destId="{B93D11D1-AFF5-42F4-A7BF-DF0F42915EA0}" srcOrd="6" destOrd="0" presId="urn:microsoft.com/office/officeart/2005/8/layout/chevron1"/>
    <dgm:cxn modelId="{9E5CF9F1-C206-45AC-8CAA-7803D3721552}" type="presParOf" srcId="{4352AB30-DD29-4745-826A-AE63B412C9CF}" destId="{717C8F66-00AC-421C-8FBA-252D6A4DACD2}" srcOrd="7" destOrd="0" presId="urn:microsoft.com/office/officeart/2005/8/layout/chevron1"/>
    <dgm:cxn modelId="{614C9256-7404-4AF8-A42F-3636951A0275}" type="presParOf" srcId="{4352AB30-DD29-4745-826A-AE63B412C9CF}" destId="{6153CBDA-8D56-4CFF-8F94-B74BD1899A56}" srcOrd="8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56AC57F-8A8E-4F0A-94EF-12B7F087F34C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E9E5BC79-5EC0-4F58-9AF8-ECAFAC60E1F5}">
      <dgm:prSet phldrT="[Text]"/>
      <dgm:spPr>
        <a:solidFill>
          <a:schemeClr val="accent1"/>
        </a:solidFill>
      </dgm:spPr>
      <dgm:t>
        <a:bodyPr/>
        <a:lstStyle/>
        <a:p>
          <a:r>
            <a:rPr lang="en-GB" noProof="0" dirty="0" smtClean="0"/>
            <a:t>Introduction</a:t>
          </a:r>
          <a:endParaRPr lang="en-GB" noProof="0" dirty="0"/>
        </a:p>
      </dgm:t>
    </dgm:pt>
    <dgm:pt modelId="{E3AEDBEB-3091-4CC6-8D9A-EE39D64F2726}" type="parTrans" cxnId="{69B09445-4584-44FD-93FF-F76363724FB4}">
      <dgm:prSet/>
      <dgm:spPr/>
      <dgm:t>
        <a:bodyPr/>
        <a:lstStyle/>
        <a:p>
          <a:endParaRPr lang="nl-BE"/>
        </a:p>
      </dgm:t>
    </dgm:pt>
    <dgm:pt modelId="{11F2C707-AEC4-45DE-ADAB-BB992AD91EE4}" type="sibTrans" cxnId="{69B09445-4584-44FD-93FF-F76363724FB4}">
      <dgm:prSet/>
      <dgm:spPr/>
      <dgm:t>
        <a:bodyPr/>
        <a:lstStyle/>
        <a:p>
          <a:endParaRPr lang="nl-BE"/>
        </a:p>
      </dgm:t>
    </dgm:pt>
    <dgm:pt modelId="{BBE50E1E-333A-4708-8F2B-404C449A525E}">
      <dgm:prSet phldrT="[Text]"/>
      <dgm:spPr/>
      <dgm:t>
        <a:bodyPr/>
        <a:lstStyle/>
        <a:p>
          <a:r>
            <a:rPr lang="en-GB" noProof="0" dirty="0" smtClean="0"/>
            <a:t>Methodology</a:t>
          </a:r>
          <a:endParaRPr lang="en-GB" noProof="0" dirty="0"/>
        </a:p>
      </dgm:t>
    </dgm:pt>
    <dgm:pt modelId="{DF71F737-2608-4542-BB86-549F44B992D1}" type="parTrans" cxnId="{DFEDD562-ADE1-4F19-82D5-63B704CF2E47}">
      <dgm:prSet/>
      <dgm:spPr/>
      <dgm:t>
        <a:bodyPr/>
        <a:lstStyle/>
        <a:p>
          <a:endParaRPr lang="nl-BE"/>
        </a:p>
      </dgm:t>
    </dgm:pt>
    <dgm:pt modelId="{DE71AB71-4C83-479C-A600-B0CCB2A31875}" type="sibTrans" cxnId="{DFEDD562-ADE1-4F19-82D5-63B704CF2E47}">
      <dgm:prSet/>
      <dgm:spPr/>
      <dgm:t>
        <a:bodyPr/>
        <a:lstStyle/>
        <a:p>
          <a:endParaRPr lang="nl-BE"/>
        </a:p>
      </dgm:t>
    </dgm:pt>
    <dgm:pt modelId="{A59BD2CB-E530-4FE6-BBD3-C5C7B310FF1C}">
      <dgm:prSet phldrT="[Text]"/>
      <dgm:spPr/>
      <dgm:t>
        <a:bodyPr/>
        <a:lstStyle/>
        <a:p>
          <a:r>
            <a:rPr lang="en-GB" noProof="0" dirty="0" smtClean="0"/>
            <a:t>Variables</a:t>
          </a:r>
          <a:endParaRPr lang="en-GB" noProof="0" dirty="0"/>
        </a:p>
      </dgm:t>
    </dgm:pt>
    <dgm:pt modelId="{B87FBB38-D723-4B7A-9AC3-638A8699DF86}" type="parTrans" cxnId="{615C77AA-B3C1-42F4-A4B7-BA836F8E477C}">
      <dgm:prSet/>
      <dgm:spPr/>
      <dgm:t>
        <a:bodyPr/>
        <a:lstStyle/>
        <a:p>
          <a:endParaRPr lang="nl-BE"/>
        </a:p>
      </dgm:t>
    </dgm:pt>
    <dgm:pt modelId="{CE17037D-B4BB-4659-901A-EFC2ADD02A96}" type="sibTrans" cxnId="{615C77AA-B3C1-42F4-A4B7-BA836F8E477C}">
      <dgm:prSet/>
      <dgm:spPr/>
      <dgm:t>
        <a:bodyPr/>
        <a:lstStyle/>
        <a:p>
          <a:endParaRPr lang="nl-BE"/>
        </a:p>
      </dgm:t>
    </dgm:pt>
    <dgm:pt modelId="{2C6E2087-B2C0-4765-8DA9-496297FD1D4A}">
      <dgm:prSet phldrT="[Text]"/>
      <dgm:spPr>
        <a:solidFill>
          <a:schemeClr val="accent2"/>
        </a:solidFill>
        <a:ln>
          <a:solidFill>
            <a:schemeClr val="accent2"/>
          </a:solidFill>
        </a:ln>
      </dgm:spPr>
      <dgm:t>
        <a:bodyPr/>
        <a:lstStyle/>
        <a:p>
          <a:r>
            <a:rPr lang="en-GB" noProof="0" dirty="0" smtClean="0"/>
            <a:t>Results</a:t>
          </a:r>
          <a:endParaRPr lang="en-GB" noProof="0" dirty="0"/>
        </a:p>
      </dgm:t>
    </dgm:pt>
    <dgm:pt modelId="{E704874B-37DC-4BD2-8208-2107BEB56421}" type="parTrans" cxnId="{FBC03A4F-7BD4-49D9-A75B-33C85F907E59}">
      <dgm:prSet/>
      <dgm:spPr/>
      <dgm:t>
        <a:bodyPr/>
        <a:lstStyle/>
        <a:p>
          <a:endParaRPr lang="nl-BE"/>
        </a:p>
      </dgm:t>
    </dgm:pt>
    <dgm:pt modelId="{B2A50776-0FBB-4EE4-9EE5-803998DD76D8}" type="sibTrans" cxnId="{FBC03A4F-7BD4-49D9-A75B-33C85F907E59}">
      <dgm:prSet/>
      <dgm:spPr/>
      <dgm:t>
        <a:bodyPr/>
        <a:lstStyle/>
        <a:p>
          <a:endParaRPr lang="nl-BE"/>
        </a:p>
      </dgm:t>
    </dgm:pt>
    <dgm:pt modelId="{92D8CCC5-DFE6-41FF-957C-D1D3C08D2AC0}">
      <dgm:prSet phldrT="[Text]"/>
      <dgm:spPr/>
      <dgm:t>
        <a:bodyPr/>
        <a:lstStyle/>
        <a:p>
          <a:r>
            <a:rPr lang="en-GB" noProof="0" dirty="0" smtClean="0"/>
            <a:t>Conclusions</a:t>
          </a:r>
          <a:endParaRPr lang="en-GB" noProof="0" dirty="0"/>
        </a:p>
      </dgm:t>
    </dgm:pt>
    <dgm:pt modelId="{92EB42DF-25CD-4774-942F-6977CBD2A870}" type="parTrans" cxnId="{4D3A643C-93F4-42D9-9182-60633F03E050}">
      <dgm:prSet/>
      <dgm:spPr/>
      <dgm:t>
        <a:bodyPr/>
        <a:lstStyle/>
        <a:p>
          <a:endParaRPr lang="nl-BE"/>
        </a:p>
      </dgm:t>
    </dgm:pt>
    <dgm:pt modelId="{211729B7-8566-4622-82BA-7B837EB3D465}" type="sibTrans" cxnId="{4D3A643C-93F4-42D9-9182-60633F03E050}">
      <dgm:prSet/>
      <dgm:spPr/>
      <dgm:t>
        <a:bodyPr/>
        <a:lstStyle/>
        <a:p>
          <a:endParaRPr lang="nl-BE"/>
        </a:p>
      </dgm:t>
    </dgm:pt>
    <dgm:pt modelId="{4352AB30-DD29-4745-826A-AE63B412C9CF}" type="pres">
      <dgm:prSet presAssocID="{556AC57F-8A8E-4F0A-94EF-12B7F087F34C}" presName="Name0" presStyleCnt="0">
        <dgm:presLayoutVars>
          <dgm:dir/>
          <dgm:animLvl val="lvl"/>
          <dgm:resizeHandles val="exact"/>
        </dgm:presLayoutVars>
      </dgm:prSet>
      <dgm:spPr/>
    </dgm:pt>
    <dgm:pt modelId="{61C9FC9A-7F09-4FC7-A951-F898A9C88EFC}" type="pres">
      <dgm:prSet presAssocID="{E9E5BC79-5EC0-4F58-9AF8-ECAFAC60E1F5}" presName="parTxOnly" presStyleLbl="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ABD5D752-4F40-4EC5-A9A7-11F7AE6CD0C4}" type="pres">
      <dgm:prSet presAssocID="{11F2C707-AEC4-45DE-ADAB-BB992AD91EE4}" presName="parTxOnlySpace" presStyleCnt="0"/>
      <dgm:spPr/>
    </dgm:pt>
    <dgm:pt modelId="{8816408C-6C44-44FA-A82E-5F516533007F}" type="pres">
      <dgm:prSet presAssocID="{BBE50E1E-333A-4708-8F2B-404C449A525E}" presName="parTxOnly" presStyleLbl="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91734CDD-5AE4-4292-8A9F-41159E14A8F4}" type="pres">
      <dgm:prSet presAssocID="{DE71AB71-4C83-479C-A600-B0CCB2A31875}" presName="parTxOnlySpace" presStyleCnt="0"/>
      <dgm:spPr/>
    </dgm:pt>
    <dgm:pt modelId="{5023FF99-913F-4D68-BB8D-A414EDE6F50F}" type="pres">
      <dgm:prSet presAssocID="{A59BD2CB-E530-4FE6-BBD3-C5C7B310FF1C}" presName="parTxOnly" presStyleLbl="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01D0728F-3629-41B5-AC39-D7F053F49B0D}" type="pres">
      <dgm:prSet presAssocID="{CE17037D-B4BB-4659-901A-EFC2ADD02A96}" presName="parTxOnlySpace" presStyleCnt="0"/>
      <dgm:spPr/>
    </dgm:pt>
    <dgm:pt modelId="{B93D11D1-AFF5-42F4-A7BF-DF0F42915EA0}" type="pres">
      <dgm:prSet presAssocID="{2C6E2087-B2C0-4765-8DA9-496297FD1D4A}" presName="parTxOnly" presStyleLbl="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717C8F66-00AC-421C-8FBA-252D6A4DACD2}" type="pres">
      <dgm:prSet presAssocID="{B2A50776-0FBB-4EE4-9EE5-803998DD76D8}" presName="parTxOnlySpace" presStyleCnt="0"/>
      <dgm:spPr/>
    </dgm:pt>
    <dgm:pt modelId="{6153CBDA-8D56-4CFF-8F94-B74BD1899A56}" type="pres">
      <dgm:prSet presAssocID="{92D8CCC5-DFE6-41FF-957C-D1D3C08D2AC0}" presName="parTxOnly" presStyleLbl="node1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BE"/>
        </a:p>
      </dgm:t>
    </dgm:pt>
  </dgm:ptLst>
  <dgm:cxnLst>
    <dgm:cxn modelId="{E7A183B7-7E6C-4052-A73C-601717EA6183}" type="presOf" srcId="{92D8CCC5-DFE6-41FF-957C-D1D3C08D2AC0}" destId="{6153CBDA-8D56-4CFF-8F94-B74BD1899A56}" srcOrd="0" destOrd="0" presId="urn:microsoft.com/office/officeart/2005/8/layout/chevron1"/>
    <dgm:cxn modelId="{07F2BD77-EC1F-4D7B-B3D6-BBA1227E0FFB}" type="presOf" srcId="{BBE50E1E-333A-4708-8F2B-404C449A525E}" destId="{8816408C-6C44-44FA-A82E-5F516533007F}" srcOrd="0" destOrd="0" presId="urn:microsoft.com/office/officeart/2005/8/layout/chevron1"/>
    <dgm:cxn modelId="{FBC03A4F-7BD4-49D9-A75B-33C85F907E59}" srcId="{556AC57F-8A8E-4F0A-94EF-12B7F087F34C}" destId="{2C6E2087-B2C0-4765-8DA9-496297FD1D4A}" srcOrd="3" destOrd="0" parTransId="{E704874B-37DC-4BD2-8208-2107BEB56421}" sibTransId="{B2A50776-0FBB-4EE4-9EE5-803998DD76D8}"/>
    <dgm:cxn modelId="{F30A89AA-B6E7-4DC1-BF13-E2451FF435E1}" type="presOf" srcId="{2C6E2087-B2C0-4765-8DA9-496297FD1D4A}" destId="{B93D11D1-AFF5-42F4-A7BF-DF0F42915EA0}" srcOrd="0" destOrd="0" presId="urn:microsoft.com/office/officeart/2005/8/layout/chevron1"/>
    <dgm:cxn modelId="{341D75D5-2A69-4EC8-9868-890EDDAAA1A9}" type="presOf" srcId="{A59BD2CB-E530-4FE6-BBD3-C5C7B310FF1C}" destId="{5023FF99-913F-4D68-BB8D-A414EDE6F50F}" srcOrd="0" destOrd="0" presId="urn:microsoft.com/office/officeart/2005/8/layout/chevron1"/>
    <dgm:cxn modelId="{69B09445-4584-44FD-93FF-F76363724FB4}" srcId="{556AC57F-8A8E-4F0A-94EF-12B7F087F34C}" destId="{E9E5BC79-5EC0-4F58-9AF8-ECAFAC60E1F5}" srcOrd="0" destOrd="0" parTransId="{E3AEDBEB-3091-4CC6-8D9A-EE39D64F2726}" sibTransId="{11F2C707-AEC4-45DE-ADAB-BB992AD91EE4}"/>
    <dgm:cxn modelId="{98D38032-4762-462B-89C1-5FC323245A36}" type="presOf" srcId="{556AC57F-8A8E-4F0A-94EF-12B7F087F34C}" destId="{4352AB30-DD29-4745-826A-AE63B412C9CF}" srcOrd="0" destOrd="0" presId="urn:microsoft.com/office/officeart/2005/8/layout/chevron1"/>
    <dgm:cxn modelId="{4D3A643C-93F4-42D9-9182-60633F03E050}" srcId="{556AC57F-8A8E-4F0A-94EF-12B7F087F34C}" destId="{92D8CCC5-DFE6-41FF-957C-D1D3C08D2AC0}" srcOrd="4" destOrd="0" parTransId="{92EB42DF-25CD-4774-942F-6977CBD2A870}" sibTransId="{211729B7-8566-4622-82BA-7B837EB3D465}"/>
    <dgm:cxn modelId="{615C77AA-B3C1-42F4-A4B7-BA836F8E477C}" srcId="{556AC57F-8A8E-4F0A-94EF-12B7F087F34C}" destId="{A59BD2CB-E530-4FE6-BBD3-C5C7B310FF1C}" srcOrd="2" destOrd="0" parTransId="{B87FBB38-D723-4B7A-9AC3-638A8699DF86}" sibTransId="{CE17037D-B4BB-4659-901A-EFC2ADD02A96}"/>
    <dgm:cxn modelId="{DFEDD562-ADE1-4F19-82D5-63B704CF2E47}" srcId="{556AC57F-8A8E-4F0A-94EF-12B7F087F34C}" destId="{BBE50E1E-333A-4708-8F2B-404C449A525E}" srcOrd="1" destOrd="0" parTransId="{DF71F737-2608-4542-BB86-549F44B992D1}" sibTransId="{DE71AB71-4C83-479C-A600-B0CCB2A31875}"/>
    <dgm:cxn modelId="{A0755980-EC1E-4BF0-A50F-895F25A05AC2}" type="presOf" srcId="{E9E5BC79-5EC0-4F58-9AF8-ECAFAC60E1F5}" destId="{61C9FC9A-7F09-4FC7-A951-F898A9C88EFC}" srcOrd="0" destOrd="0" presId="urn:microsoft.com/office/officeart/2005/8/layout/chevron1"/>
    <dgm:cxn modelId="{1503E8DF-5F56-49BB-808A-A87EA2152E15}" type="presParOf" srcId="{4352AB30-DD29-4745-826A-AE63B412C9CF}" destId="{61C9FC9A-7F09-4FC7-A951-F898A9C88EFC}" srcOrd="0" destOrd="0" presId="urn:microsoft.com/office/officeart/2005/8/layout/chevron1"/>
    <dgm:cxn modelId="{6D0E5A28-0A00-4918-AD9C-FEF8B6FD36A5}" type="presParOf" srcId="{4352AB30-DD29-4745-826A-AE63B412C9CF}" destId="{ABD5D752-4F40-4EC5-A9A7-11F7AE6CD0C4}" srcOrd="1" destOrd="0" presId="urn:microsoft.com/office/officeart/2005/8/layout/chevron1"/>
    <dgm:cxn modelId="{16E7CBEE-4939-44A0-ACD3-A51301CBE7C2}" type="presParOf" srcId="{4352AB30-DD29-4745-826A-AE63B412C9CF}" destId="{8816408C-6C44-44FA-A82E-5F516533007F}" srcOrd="2" destOrd="0" presId="urn:microsoft.com/office/officeart/2005/8/layout/chevron1"/>
    <dgm:cxn modelId="{12D17B64-DD48-4601-B391-EB3D1AA0B871}" type="presParOf" srcId="{4352AB30-DD29-4745-826A-AE63B412C9CF}" destId="{91734CDD-5AE4-4292-8A9F-41159E14A8F4}" srcOrd="3" destOrd="0" presId="urn:microsoft.com/office/officeart/2005/8/layout/chevron1"/>
    <dgm:cxn modelId="{61C55E3B-3960-47DD-AFD5-98EE095666E0}" type="presParOf" srcId="{4352AB30-DD29-4745-826A-AE63B412C9CF}" destId="{5023FF99-913F-4D68-BB8D-A414EDE6F50F}" srcOrd="4" destOrd="0" presId="urn:microsoft.com/office/officeart/2005/8/layout/chevron1"/>
    <dgm:cxn modelId="{39A06BD5-6480-461E-AB5A-F2A7421FE25C}" type="presParOf" srcId="{4352AB30-DD29-4745-826A-AE63B412C9CF}" destId="{01D0728F-3629-41B5-AC39-D7F053F49B0D}" srcOrd="5" destOrd="0" presId="urn:microsoft.com/office/officeart/2005/8/layout/chevron1"/>
    <dgm:cxn modelId="{C07B50D9-FEA5-47B7-B706-AC430880FE58}" type="presParOf" srcId="{4352AB30-DD29-4745-826A-AE63B412C9CF}" destId="{B93D11D1-AFF5-42F4-A7BF-DF0F42915EA0}" srcOrd="6" destOrd="0" presId="urn:microsoft.com/office/officeart/2005/8/layout/chevron1"/>
    <dgm:cxn modelId="{1AA49361-7079-4980-8085-14EB7FB725B6}" type="presParOf" srcId="{4352AB30-DD29-4745-826A-AE63B412C9CF}" destId="{717C8F66-00AC-421C-8FBA-252D6A4DACD2}" srcOrd="7" destOrd="0" presId="urn:microsoft.com/office/officeart/2005/8/layout/chevron1"/>
    <dgm:cxn modelId="{ACD77F10-3DEA-45F5-BB88-F19229C94FA0}" type="presParOf" srcId="{4352AB30-DD29-4745-826A-AE63B412C9CF}" destId="{6153CBDA-8D56-4CFF-8F94-B74BD1899A56}" srcOrd="8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556AC57F-8A8E-4F0A-94EF-12B7F087F34C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E9E5BC79-5EC0-4F58-9AF8-ECAFAC60E1F5}">
      <dgm:prSet phldrT="[Text]"/>
      <dgm:spPr>
        <a:solidFill>
          <a:schemeClr val="accent1"/>
        </a:solidFill>
      </dgm:spPr>
      <dgm:t>
        <a:bodyPr/>
        <a:lstStyle/>
        <a:p>
          <a:r>
            <a:rPr lang="en-GB" noProof="0" dirty="0" smtClean="0"/>
            <a:t>Introduction</a:t>
          </a:r>
          <a:endParaRPr lang="en-GB" noProof="0" dirty="0"/>
        </a:p>
      </dgm:t>
    </dgm:pt>
    <dgm:pt modelId="{E3AEDBEB-3091-4CC6-8D9A-EE39D64F2726}" type="parTrans" cxnId="{69B09445-4584-44FD-93FF-F76363724FB4}">
      <dgm:prSet/>
      <dgm:spPr/>
      <dgm:t>
        <a:bodyPr/>
        <a:lstStyle/>
        <a:p>
          <a:endParaRPr lang="nl-BE"/>
        </a:p>
      </dgm:t>
    </dgm:pt>
    <dgm:pt modelId="{11F2C707-AEC4-45DE-ADAB-BB992AD91EE4}" type="sibTrans" cxnId="{69B09445-4584-44FD-93FF-F76363724FB4}">
      <dgm:prSet/>
      <dgm:spPr/>
      <dgm:t>
        <a:bodyPr/>
        <a:lstStyle/>
        <a:p>
          <a:endParaRPr lang="nl-BE"/>
        </a:p>
      </dgm:t>
    </dgm:pt>
    <dgm:pt modelId="{BBE50E1E-333A-4708-8F2B-404C449A525E}">
      <dgm:prSet phldrT="[Text]"/>
      <dgm:spPr/>
      <dgm:t>
        <a:bodyPr/>
        <a:lstStyle/>
        <a:p>
          <a:r>
            <a:rPr lang="en-GB" noProof="0" dirty="0" smtClean="0"/>
            <a:t>Methodology</a:t>
          </a:r>
          <a:endParaRPr lang="en-GB" noProof="0" dirty="0"/>
        </a:p>
      </dgm:t>
    </dgm:pt>
    <dgm:pt modelId="{DF71F737-2608-4542-BB86-549F44B992D1}" type="parTrans" cxnId="{DFEDD562-ADE1-4F19-82D5-63B704CF2E47}">
      <dgm:prSet/>
      <dgm:spPr/>
      <dgm:t>
        <a:bodyPr/>
        <a:lstStyle/>
        <a:p>
          <a:endParaRPr lang="nl-BE"/>
        </a:p>
      </dgm:t>
    </dgm:pt>
    <dgm:pt modelId="{DE71AB71-4C83-479C-A600-B0CCB2A31875}" type="sibTrans" cxnId="{DFEDD562-ADE1-4F19-82D5-63B704CF2E47}">
      <dgm:prSet/>
      <dgm:spPr/>
      <dgm:t>
        <a:bodyPr/>
        <a:lstStyle/>
        <a:p>
          <a:endParaRPr lang="nl-BE"/>
        </a:p>
      </dgm:t>
    </dgm:pt>
    <dgm:pt modelId="{A59BD2CB-E530-4FE6-BBD3-C5C7B310FF1C}">
      <dgm:prSet phldrT="[Text]"/>
      <dgm:spPr/>
      <dgm:t>
        <a:bodyPr/>
        <a:lstStyle/>
        <a:p>
          <a:r>
            <a:rPr lang="en-GB" noProof="0" dirty="0" smtClean="0"/>
            <a:t>Variables</a:t>
          </a:r>
          <a:endParaRPr lang="en-GB" noProof="0" dirty="0"/>
        </a:p>
      </dgm:t>
    </dgm:pt>
    <dgm:pt modelId="{B87FBB38-D723-4B7A-9AC3-638A8699DF86}" type="parTrans" cxnId="{615C77AA-B3C1-42F4-A4B7-BA836F8E477C}">
      <dgm:prSet/>
      <dgm:spPr/>
      <dgm:t>
        <a:bodyPr/>
        <a:lstStyle/>
        <a:p>
          <a:endParaRPr lang="nl-BE"/>
        </a:p>
      </dgm:t>
    </dgm:pt>
    <dgm:pt modelId="{CE17037D-B4BB-4659-901A-EFC2ADD02A96}" type="sibTrans" cxnId="{615C77AA-B3C1-42F4-A4B7-BA836F8E477C}">
      <dgm:prSet/>
      <dgm:spPr/>
      <dgm:t>
        <a:bodyPr/>
        <a:lstStyle/>
        <a:p>
          <a:endParaRPr lang="nl-BE"/>
        </a:p>
      </dgm:t>
    </dgm:pt>
    <dgm:pt modelId="{2C6E2087-B2C0-4765-8DA9-496297FD1D4A}">
      <dgm:prSet phldrT="[Text]"/>
      <dgm:spPr>
        <a:solidFill>
          <a:schemeClr val="accent2"/>
        </a:solidFill>
        <a:ln>
          <a:solidFill>
            <a:schemeClr val="accent2"/>
          </a:solidFill>
        </a:ln>
      </dgm:spPr>
      <dgm:t>
        <a:bodyPr/>
        <a:lstStyle/>
        <a:p>
          <a:r>
            <a:rPr lang="en-GB" noProof="0" dirty="0" smtClean="0"/>
            <a:t>Results</a:t>
          </a:r>
          <a:endParaRPr lang="en-GB" noProof="0" dirty="0"/>
        </a:p>
      </dgm:t>
    </dgm:pt>
    <dgm:pt modelId="{E704874B-37DC-4BD2-8208-2107BEB56421}" type="parTrans" cxnId="{FBC03A4F-7BD4-49D9-A75B-33C85F907E59}">
      <dgm:prSet/>
      <dgm:spPr/>
      <dgm:t>
        <a:bodyPr/>
        <a:lstStyle/>
        <a:p>
          <a:endParaRPr lang="nl-BE"/>
        </a:p>
      </dgm:t>
    </dgm:pt>
    <dgm:pt modelId="{B2A50776-0FBB-4EE4-9EE5-803998DD76D8}" type="sibTrans" cxnId="{FBC03A4F-7BD4-49D9-A75B-33C85F907E59}">
      <dgm:prSet/>
      <dgm:spPr/>
      <dgm:t>
        <a:bodyPr/>
        <a:lstStyle/>
        <a:p>
          <a:endParaRPr lang="nl-BE"/>
        </a:p>
      </dgm:t>
    </dgm:pt>
    <dgm:pt modelId="{92D8CCC5-DFE6-41FF-957C-D1D3C08D2AC0}">
      <dgm:prSet phldrT="[Text]"/>
      <dgm:spPr/>
      <dgm:t>
        <a:bodyPr/>
        <a:lstStyle/>
        <a:p>
          <a:r>
            <a:rPr lang="en-GB" noProof="0" dirty="0" smtClean="0"/>
            <a:t>Conclusions</a:t>
          </a:r>
          <a:endParaRPr lang="en-GB" noProof="0" dirty="0"/>
        </a:p>
      </dgm:t>
    </dgm:pt>
    <dgm:pt modelId="{92EB42DF-25CD-4774-942F-6977CBD2A870}" type="parTrans" cxnId="{4D3A643C-93F4-42D9-9182-60633F03E050}">
      <dgm:prSet/>
      <dgm:spPr/>
      <dgm:t>
        <a:bodyPr/>
        <a:lstStyle/>
        <a:p>
          <a:endParaRPr lang="nl-BE"/>
        </a:p>
      </dgm:t>
    </dgm:pt>
    <dgm:pt modelId="{211729B7-8566-4622-82BA-7B837EB3D465}" type="sibTrans" cxnId="{4D3A643C-93F4-42D9-9182-60633F03E050}">
      <dgm:prSet/>
      <dgm:spPr/>
      <dgm:t>
        <a:bodyPr/>
        <a:lstStyle/>
        <a:p>
          <a:endParaRPr lang="nl-BE"/>
        </a:p>
      </dgm:t>
    </dgm:pt>
    <dgm:pt modelId="{4352AB30-DD29-4745-826A-AE63B412C9CF}" type="pres">
      <dgm:prSet presAssocID="{556AC57F-8A8E-4F0A-94EF-12B7F087F34C}" presName="Name0" presStyleCnt="0">
        <dgm:presLayoutVars>
          <dgm:dir/>
          <dgm:animLvl val="lvl"/>
          <dgm:resizeHandles val="exact"/>
        </dgm:presLayoutVars>
      </dgm:prSet>
      <dgm:spPr/>
    </dgm:pt>
    <dgm:pt modelId="{61C9FC9A-7F09-4FC7-A951-F898A9C88EFC}" type="pres">
      <dgm:prSet presAssocID="{E9E5BC79-5EC0-4F58-9AF8-ECAFAC60E1F5}" presName="parTxOnly" presStyleLbl="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ABD5D752-4F40-4EC5-A9A7-11F7AE6CD0C4}" type="pres">
      <dgm:prSet presAssocID="{11F2C707-AEC4-45DE-ADAB-BB992AD91EE4}" presName="parTxOnlySpace" presStyleCnt="0"/>
      <dgm:spPr/>
    </dgm:pt>
    <dgm:pt modelId="{8816408C-6C44-44FA-A82E-5F516533007F}" type="pres">
      <dgm:prSet presAssocID="{BBE50E1E-333A-4708-8F2B-404C449A525E}" presName="parTxOnly" presStyleLbl="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91734CDD-5AE4-4292-8A9F-41159E14A8F4}" type="pres">
      <dgm:prSet presAssocID="{DE71AB71-4C83-479C-A600-B0CCB2A31875}" presName="parTxOnlySpace" presStyleCnt="0"/>
      <dgm:spPr/>
    </dgm:pt>
    <dgm:pt modelId="{5023FF99-913F-4D68-BB8D-A414EDE6F50F}" type="pres">
      <dgm:prSet presAssocID="{A59BD2CB-E530-4FE6-BBD3-C5C7B310FF1C}" presName="parTxOnly" presStyleLbl="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01D0728F-3629-41B5-AC39-D7F053F49B0D}" type="pres">
      <dgm:prSet presAssocID="{CE17037D-B4BB-4659-901A-EFC2ADD02A96}" presName="parTxOnlySpace" presStyleCnt="0"/>
      <dgm:spPr/>
    </dgm:pt>
    <dgm:pt modelId="{B93D11D1-AFF5-42F4-A7BF-DF0F42915EA0}" type="pres">
      <dgm:prSet presAssocID="{2C6E2087-B2C0-4765-8DA9-496297FD1D4A}" presName="parTxOnly" presStyleLbl="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717C8F66-00AC-421C-8FBA-252D6A4DACD2}" type="pres">
      <dgm:prSet presAssocID="{B2A50776-0FBB-4EE4-9EE5-803998DD76D8}" presName="parTxOnlySpace" presStyleCnt="0"/>
      <dgm:spPr/>
    </dgm:pt>
    <dgm:pt modelId="{6153CBDA-8D56-4CFF-8F94-B74BD1899A56}" type="pres">
      <dgm:prSet presAssocID="{92D8CCC5-DFE6-41FF-957C-D1D3C08D2AC0}" presName="parTxOnly" presStyleLbl="node1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BE"/>
        </a:p>
      </dgm:t>
    </dgm:pt>
  </dgm:ptLst>
  <dgm:cxnLst>
    <dgm:cxn modelId="{FACD566D-A161-4587-B25B-1970144DE173}" type="presOf" srcId="{A59BD2CB-E530-4FE6-BBD3-C5C7B310FF1C}" destId="{5023FF99-913F-4D68-BB8D-A414EDE6F50F}" srcOrd="0" destOrd="0" presId="urn:microsoft.com/office/officeart/2005/8/layout/chevron1"/>
    <dgm:cxn modelId="{29D03657-D04E-4CAA-BB6F-C7843441A3EE}" type="presOf" srcId="{BBE50E1E-333A-4708-8F2B-404C449A525E}" destId="{8816408C-6C44-44FA-A82E-5F516533007F}" srcOrd="0" destOrd="0" presId="urn:microsoft.com/office/officeart/2005/8/layout/chevron1"/>
    <dgm:cxn modelId="{8F742098-7ECC-463E-9D51-19DB4F15CD59}" type="presOf" srcId="{E9E5BC79-5EC0-4F58-9AF8-ECAFAC60E1F5}" destId="{61C9FC9A-7F09-4FC7-A951-F898A9C88EFC}" srcOrd="0" destOrd="0" presId="urn:microsoft.com/office/officeart/2005/8/layout/chevron1"/>
    <dgm:cxn modelId="{FBC03A4F-7BD4-49D9-A75B-33C85F907E59}" srcId="{556AC57F-8A8E-4F0A-94EF-12B7F087F34C}" destId="{2C6E2087-B2C0-4765-8DA9-496297FD1D4A}" srcOrd="3" destOrd="0" parTransId="{E704874B-37DC-4BD2-8208-2107BEB56421}" sibTransId="{B2A50776-0FBB-4EE4-9EE5-803998DD76D8}"/>
    <dgm:cxn modelId="{69B09445-4584-44FD-93FF-F76363724FB4}" srcId="{556AC57F-8A8E-4F0A-94EF-12B7F087F34C}" destId="{E9E5BC79-5EC0-4F58-9AF8-ECAFAC60E1F5}" srcOrd="0" destOrd="0" parTransId="{E3AEDBEB-3091-4CC6-8D9A-EE39D64F2726}" sibTransId="{11F2C707-AEC4-45DE-ADAB-BB992AD91EE4}"/>
    <dgm:cxn modelId="{67ADFC6D-3066-427D-B75E-8CFCFF9C9FC7}" type="presOf" srcId="{92D8CCC5-DFE6-41FF-957C-D1D3C08D2AC0}" destId="{6153CBDA-8D56-4CFF-8F94-B74BD1899A56}" srcOrd="0" destOrd="0" presId="urn:microsoft.com/office/officeart/2005/8/layout/chevron1"/>
    <dgm:cxn modelId="{0CBA04D4-4D32-4ABB-84F6-D84B8DF0B5D8}" type="presOf" srcId="{556AC57F-8A8E-4F0A-94EF-12B7F087F34C}" destId="{4352AB30-DD29-4745-826A-AE63B412C9CF}" srcOrd="0" destOrd="0" presId="urn:microsoft.com/office/officeart/2005/8/layout/chevron1"/>
    <dgm:cxn modelId="{4D3A643C-93F4-42D9-9182-60633F03E050}" srcId="{556AC57F-8A8E-4F0A-94EF-12B7F087F34C}" destId="{92D8CCC5-DFE6-41FF-957C-D1D3C08D2AC0}" srcOrd="4" destOrd="0" parTransId="{92EB42DF-25CD-4774-942F-6977CBD2A870}" sibTransId="{211729B7-8566-4622-82BA-7B837EB3D465}"/>
    <dgm:cxn modelId="{1C858E66-1802-455E-97F4-24F993BBBBDA}" type="presOf" srcId="{2C6E2087-B2C0-4765-8DA9-496297FD1D4A}" destId="{B93D11D1-AFF5-42F4-A7BF-DF0F42915EA0}" srcOrd="0" destOrd="0" presId="urn:microsoft.com/office/officeart/2005/8/layout/chevron1"/>
    <dgm:cxn modelId="{DFEDD562-ADE1-4F19-82D5-63B704CF2E47}" srcId="{556AC57F-8A8E-4F0A-94EF-12B7F087F34C}" destId="{BBE50E1E-333A-4708-8F2B-404C449A525E}" srcOrd="1" destOrd="0" parTransId="{DF71F737-2608-4542-BB86-549F44B992D1}" sibTransId="{DE71AB71-4C83-479C-A600-B0CCB2A31875}"/>
    <dgm:cxn modelId="{615C77AA-B3C1-42F4-A4B7-BA836F8E477C}" srcId="{556AC57F-8A8E-4F0A-94EF-12B7F087F34C}" destId="{A59BD2CB-E530-4FE6-BBD3-C5C7B310FF1C}" srcOrd="2" destOrd="0" parTransId="{B87FBB38-D723-4B7A-9AC3-638A8699DF86}" sibTransId="{CE17037D-B4BB-4659-901A-EFC2ADD02A96}"/>
    <dgm:cxn modelId="{744295D2-96E4-4442-A18D-9FB61B5DCA9F}" type="presParOf" srcId="{4352AB30-DD29-4745-826A-AE63B412C9CF}" destId="{61C9FC9A-7F09-4FC7-A951-F898A9C88EFC}" srcOrd="0" destOrd="0" presId="urn:microsoft.com/office/officeart/2005/8/layout/chevron1"/>
    <dgm:cxn modelId="{9C684A5B-1AB0-4E08-9904-5D20DB8CB6AF}" type="presParOf" srcId="{4352AB30-DD29-4745-826A-AE63B412C9CF}" destId="{ABD5D752-4F40-4EC5-A9A7-11F7AE6CD0C4}" srcOrd="1" destOrd="0" presId="urn:microsoft.com/office/officeart/2005/8/layout/chevron1"/>
    <dgm:cxn modelId="{CC364C52-06B6-42B1-9AAC-046BB4196149}" type="presParOf" srcId="{4352AB30-DD29-4745-826A-AE63B412C9CF}" destId="{8816408C-6C44-44FA-A82E-5F516533007F}" srcOrd="2" destOrd="0" presId="urn:microsoft.com/office/officeart/2005/8/layout/chevron1"/>
    <dgm:cxn modelId="{5D897376-961F-44A6-8814-9E14CFE33CB6}" type="presParOf" srcId="{4352AB30-DD29-4745-826A-AE63B412C9CF}" destId="{91734CDD-5AE4-4292-8A9F-41159E14A8F4}" srcOrd="3" destOrd="0" presId="urn:microsoft.com/office/officeart/2005/8/layout/chevron1"/>
    <dgm:cxn modelId="{CD0D4EE1-2824-49D6-855D-5F1C308F6348}" type="presParOf" srcId="{4352AB30-DD29-4745-826A-AE63B412C9CF}" destId="{5023FF99-913F-4D68-BB8D-A414EDE6F50F}" srcOrd="4" destOrd="0" presId="urn:microsoft.com/office/officeart/2005/8/layout/chevron1"/>
    <dgm:cxn modelId="{60E9BD4E-EC23-4313-8935-B42C3D086548}" type="presParOf" srcId="{4352AB30-DD29-4745-826A-AE63B412C9CF}" destId="{01D0728F-3629-41B5-AC39-D7F053F49B0D}" srcOrd="5" destOrd="0" presId="urn:microsoft.com/office/officeart/2005/8/layout/chevron1"/>
    <dgm:cxn modelId="{71D03255-E3AD-4002-A00C-8408516AE0AD}" type="presParOf" srcId="{4352AB30-DD29-4745-826A-AE63B412C9CF}" destId="{B93D11D1-AFF5-42F4-A7BF-DF0F42915EA0}" srcOrd="6" destOrd="0" presId="urn:microsoft.com/office/officeart/2005/8/layout/chevron1"/>
    <dgm:cxn modelId="{A4D5CD0D-9202-4ABB-A756-C94C39C6B257}" type="presParOf" srcId="{4352AB30-DD29-4745-826A-AE63B412C9CF}" destId="{717C8F66-00AC-421C-8FBA-252D6A4DACD2}" srcOrd="7" destOrd="0" presId="urn:microsoft.com/office/officeart/2005/8/layout/chevron1"/>
    <dgm:cxn modelId="{C4FFE322-F587-48D7-9C2E-BCE5539CAC55}" type="presParOf" srcId="{4352AB30-DD29-4745-826A-AE63B412C9CF}" destId="{6153CBDA-8D56-4CFF-8F94-B74BD1899A56}" srcOrd="8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556AC57F-8A8E-4F0A-94EF-12B7F087F34C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E9E5BC79-5EC0-4F58-9AF8-ECAFAC60E1F5}">
      <dgm:prSet phldrT="[Text]"/>
      <dgm:spPr>
        <a:solidFill>
          <a:schemeClr val="accent1"/>
        </a:solidFill>
      </dgm:spPr>
      <dgm:t>
        <a:bodyPr/>
        <a:lstStyle/>
        <a:p>
          <a:r>
            <a:rPr lang="en-GB" noProof="0" dirty="0" smtClean="0"/>
            <a:t>Introduction</a:t>
          </a:r>
          <a:endParaRPr lang="en-GB" noProof="0" dirty="0"/>
        </a:p>
      </dgm:t>
    </dgm:pt>
    <dgm:pt modelId="{E3AEDBEB-3091-4CC6-8D9A-EE39D64F2726}" type="parTrans" cxnId="{69B09445-4584-44FD-93FF-F76363724FB4}">
      <dgm:prSet/>
      <dgm:spPr/>
      <dgm:t>
        <a:bodyPr/>
        <a:lstStyle/>
        <a:p>
          <a:endParaRPr lang="nl-BE"/>
        </a:p>
      </dgm:t>
    </dgm:pt>
    <dgm:pt modelId="{11F2C707-AEC4-45DE-ADAB-BB992AD91EE4}" type="sibTrans" cxnId="{69B09445-4584-44FD-93FF-F76363724FB4}">
      <dgm:prSet/>
      <dgm:spPr/>
      <dgm:t>
        <a:bodyPr/>
        <a:lstStyle/>
        <a:p>
          <a:endParaRPr lang="nl-BE"/>
        </a:p>
      </dgm:t>
    </dgm:pt>
    <dgm:pt modelId="{BBE50E1E-333A-4708-8F2B-404C449A525E}">
      <dgm:prSet phldrT="[Text]"/>
      <dgm:spPr/>
      <dgm:t>
        <a:bodyPr/>
        <a:lstStyle/>
        <a:p>
          <a:r>
            <a:rPr lang="en-GB" noProof="0" dirty="0" smtClean="0"/>
            <a:t>Methodology</a:t>
          </a:r>
          <a:endParaRPr lang="en-GB" noProof="0" dirty="0"/>
        </a:p>
      </dgm:t>
    </dgm:pt>
    <dgm:pt modelId="{DF71F737-2608-4542-BB86-549F44B992D1}" type="parTrans" cxnId="{DFEDD562-ADE1-4F19-82D5-63B704CF2E47}">
      <dgm:prSet/>
      <dgm:spPr/>
      <dgm:t>
        <a:bodyPr/>
        <a:lstStyle/>
        <a:p>
          <a:endParaRPr lang="nl-BE"/>
        </a:p>
      </dgm:t>
    </dgm:pt>
    <dgm:pt modelId="{DE71AB71-4C83-479C-A600-B0CCB2A31875}" type="sibTrans" cxnId="{DFEDD562-ADE1-4F19-82D5-63B704CF2E47}">
      <dgm:prSet/>
      <dgm:spPr/>
      <dgm:t>
        <a:bodyPr/>
        <a:lstStyle/>
        <a:p>
          <a:endParaRPr lang="nl-BE"/>
        </a:p>
      </dgm:t>
    </dgm:pt>
    <dgm:pt modelId="{A59BD2CB-E530-4FE6-BBD3-C5C7B310FF1C}">
      <dgm:prSet phldrT="[Text]"/>
      <dgm:spPr/>
      <dgm:t>
        <a:bodyPr/>
        <a:lstStyle/>
        <a:p>
          <a:r>
            <a:rPr lang="en-GB" noProof="0" dirty="0" smtClean="0"/>
            <a:t>Variables</a:t>
          </a:r>
          <a:endParaRPr lang="en-GB" noProof="0" dirty="0"/>
        </a:p>
      </dgm:t>
    </dgm:pt>
    <dgm:pt modelId="{B87FBB38-D723-4B7A-9AC3-638A8699DF86}" type="parTrans" cxnId="{615C77AA-B3C1-42F4-A4B7-BA836F8E477C}">
      <dgm:prSet/>
      <dgm:spPr/>
      <dgm:t>
        <a:bodyPr/>
        <a:lstStyle/>
        <a:p>
          <a:endParaRPr lang="nl-BE"/>
        </a:p>
      </dgm:t>
    </dgm:pt>
    <dgm:pt modelId="{CE17037D-B4BB-4659-901A-EFC2ADD02A96}" type="sibTrans" cxnId="{615C77AA-B3C1-42F4-A4B7-BA836F8E477C}">
      <dgm:prSet/>
      <dgm:spPr/>
      <dgm:t>
        <a:bodyPr/>
        <a:lstStyle/>
        <a:p>
          <a:endParaRPr lang="nl-BE"/>
        </a:p>
      </dgm:t>
    </dgm:pt>
    <dgm:pt modelId="{2C6E2087-B2C0-4765-8DA9-496297FD1D4A}">
      <dgm:prSet phldrT="[Text]"/>
      <dgm:spPr>
        <a:solidFill>
          <a:schemeClr val="accent2"/>
        </a:solidFill>
        <a:ln>
          <a:solidFill>
            <a:schemeClr val="accent2"/>
          </a:solidFill>
        </a:ln>
      </dgm:spPr>
      <dgm:t>
        <a:bodyPr/>
        <a:lstStyle/>
        <a:p>
          <a:r>
            <a:rPr lang="en-GB" noProof="0" dirty="0" smtClean="0"/>
            <a:t>Results</a:t>
          </a:r>
          <a:endParaRPr lang="en-GB" noProof="0" dirty="0"/>
        </a:p>
      </dgm:t>
    </dgm:pt>
    <dgm:pt modelId="{E704874B-37DC-4BD2-8208-2107BEB56421}" type="parTrans" cxnId="{FBC03A4F-7BD4-49D9-A75B-33C85F907E59}">
      <dgm:prSet/>
      <dgm:spPr/>
      <dgm:t>
        <a:bodyPr/>
        <a:lstStyle/>
        <a:p>
          <a:endParaRPr lang="nl-BE"/>
        </a:p>
      </dgm:t>
    </dgm:pt>
    <dgm:pt modelId="{B2A50776-0FBB-4EE4-9EE5-803998DD76D8}" type="sibTrans" cxnId="{FBC03A4F-7BD4-49D9-A75B-33C85F907E59}">
      <dgm:prSet/>
      <dgm:spPr/>
      <dgm:t>
        <a:bodyPr/>
        <a:lstStyle/>
        <a:p>
          <a:endParaRPr lang="nl-BE"/>
        </a:p>
      </dgm:t>
    </dgm:pt>
    <dgm:pt modelId="{92D8CCC5-DFE6-41FF-957C-D1D3C08D2AC0}">
      <dgm:prSet phldrT="[Text]"/>
      <dgm:spPr/>
      <dgm:t>
        <a:bodyPr/>
        <a:lstStyle/>
        <a:p>
          <a:r>
            <a:rPr lang="en-GB" noProof="0" dirty="0" smtClean="0"/>
            <a:t>Conclusions</a:t>
          </a:r>
          <a:endParaRPr lang="en-GB" noProof="0" dirty="0"/>
        </a:p>
      </dgm:t>
    </dgm:pt>
    <dgm:pt modelId="{92EB42DF-25CD-4774-942F-6977CBD2A870}" type="parTrans" cxnId="{4D3A643C-93F4-42D9-9182-60633F03E050}">
      <dgm:prSet/>
      <dgm:spPr/>
      <dgm:t>
        <a:bodyPr/>
        <a:lstStyle/>
        <a:p>
          <a:endParaRPr lang="nl-BE"/>
        </a:p>
      </dgm:t>
    </dgm:pt>
    <dgm:pt modelId="{211729B7-8566-4622-82BA-7B837EB3D465}" type="sibTrans" cxnId="{4D3A643C-93F4-42D9-9182-60633F03E050}">
      <dgm:prSet/>
      <dgm:spPr/>
      <dgm:t>
        <a:bodyPr/>
        <a:lstStyle/>
        <a:p>
          <a:endParaRPr lang="nl-BE"/>
        </a:p>
      </dgm:t>
    </dgm:pt>
    <dgm:pt modelId="{4352AB30-DD29-4745-826A-AE63B412C9CF}" type="pres">
      <dgm:prSet presAssocID="{556AC57F-8A8E-4F0A-94EF-12B7F087F34C}" presName="Name0" presStyleCnt="0">
        <dgm:presLayoutVars>
          <dgm:dir/>
          <dgm:animLvl val="lvl"/>
          <dgm:resizeHandles val="exact"/>
        </dgm:presLayoutVars>
      </dgm:prSet>
      <dgm:spPr/>
    </dgm:pt>
    <dgm:pt modelId="{61C9FC9A-7F09-4FC7-A951-F898A9C88EFC}" type="pres">
      <dgm:prSet presAssocID="{E9E5BC79-5EC0-4F58-9AF8-ECAFAC60E1F5}" presName="parTxOnly" presStyleLbl="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ABD5D752-4F40-4EC5-A9A7-11F7AE6CD0C4}" type="pres">
      <dgm:prSet presAssocID="{11F2C707-AEC4-45DE-ADAB-BB992AD91EE4}" presName="parTxOnlySpace" presStyleCnt="0"/>
      <dgm:spPr/>
    </dgm:pt>
    <dgm:pt modelId="{8816408C-6C44-44FA-A82E-5F516533007F}" type="pres">
      <dgm:prSet presAssocID="{BBE50E1E-333A-4708-8F2B-404C449A525E}" presName="parTxOnly" presStyleLbl="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91734CDD-5AE4-4292-8A9F-41159E14A8F4}" type="pres">
      <dgm:prSet presAssocID="{DE71AB71-4C83-479C-A600-B0CCB2A31875}" presName="parTxOnlySpace" presStyleCnt="0"/>
      <dgm:spPr/>
    </dgm:pt>
    <dgm:pt modelId="{5023FF99-913F-4D68-BB8D-A414EDE6F50F}" type="pres">
      <dgm:prSet presAssocID="{A59BD2CB-E530-4FE6-BBD3-C5C7B310FF1C}" presName="parTxOnly" presStyleLbl="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01D0728F-3629-41B5-AC39-D7F053F49B0D}" type="pres">
      <dgm:prSet presAssocID="{CE17037D-B4BB-4659-901A-EFC2ADD02A96}" presName="parTxOnlySpace" presStyleCnt="0"/>
      <dgm:spPr/>
    </dgm:pt>
    <dgm:pt modelId="{B93D11D1-AFF5-42F4-A7BF-DF0F42915EA0}" type="pres">
      <dgm:prSet presAssocID="{2C6E2087-B2C0-4765-8DA9-496297FD1D4A}" presName="parTxOnly" presStyleLbl="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717C8F66-00AC-421C-8FBA-252D6A4DACD2}" type="pres">
      <dgm:prSet presAssocID="{B2A50776-0FBB-4EE4-9EE5-803998DD76D8}" presName="parTxOnlySpace" presStyleCnt="0"/>
      <dgm:spPr/>
    </dgm:pt>
    <dgm:pt modelId="{6153CBDA-8D56-4CFF-8F94-B74BD1899A56}" type="pres">
      <dgm:prSet presAssocID="{92D8CCC5-DFE6-41FF-957C-D1D3C08D2AC0}" presName="parTxOnly" presStyleLbl="node1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BE"/>
        </a:p>
      </dgm:t>
    </dgm:pt>
  </dgm:ptLst>
  <dgm:cxnLst>
    <dgm:cxn modelId="{69B09445-4584-44FD-93FF-F76363724FB4}" srcId="{556AC57F-8A8E-4F0A-94EF-12B7F087F34C}" destId="{E9E5BC79-5EC0-4F58-9AF8-ECAFAC60E1F5}" srcOrd="0" destOrd="0" parTransId="{E3AEDBEB-3091-4CC6-8D9A-EE39D64F2726}" sibTransId="{11F2C707-AEC4-45DE-ADAB-BB992AD91EE4}"/>
    <dgm:cxn modelId="{8BAA9CDC-338B-4A54-BCB9-C38B2C6A417E}" type="presOf" srcId="{556AC57F-8A8E-4F0A-94EF-12B7F087F34C}" destId="{4352AB30-DD29-4745-826A-AE63B412C9CF}" srcOrd="0" destOrd="0" presId="urn:microsoft.com/office/officeart/2005/8/layout/chevron1"/>
    <dgm:cxn modelId="{D270D0C0-ABDA-4FEF-B8A4-576257EE5FB0}" type="presOf" srcId="{2C6E2087-B2C0-4765-8DA9-496297FD1D4A}" destId="{B93D11D1-AFF5-42F4-A7BF-DF0F42915EA0}" srcOrd="0" destOrd="0" presId="urn:microsoft.com/office/officeart/2005/8/layout/chevron1"/>
    <dgm:cxn modelId="{88A48913-07D1-42D5-940D-EA14849845AC}" type="presOf" srcId="{BBE50E1E-333A-4708-8F2B-404C449A525E}" destId="{8816408C-6C44-44FA-A82E-5F516533007F}" srcOrd="0" destOrd="0" presId="urn:microsoft.com/office/officeart/2005/8/layout/chevron1"/>
    <dgm:cxn modelId="{FBC03A4F-7BD4-49D9-A75B-33C85F907E59}" srcId="{556AC57F-8A8E-4F0A-94EF-12B7F087F34C}" destId="{2C6E2087-B2C0-4765-8DA9-496297FD1D4A}" srcOrd="3" destOrd="0" parTransId="{E704874B-37DC-4BD2-8208-2107BEB56421}" sibTransId="{B2A50776-0FBB-4EE4-9EE5-803998DD76D8}"/>
    <dgm:cxn modelId="{9C04A27C-3F81-4E77-8D5C-F0DC2B10E60C}" type="presOf" srcId="{A59BD2CB-E530-4FE6-BBD3-C5C7B310FF1C}" destId="{5023FF99-913F-4D68-BB8D-A414EDE6F50F}" srcOrd="0" destOrd="0" presId="urn:microsoft.com/office/officeart/2005/8/layout/chevron1"/>
    <dgm:cxn modelId="{615C77AA-B3C1-42F4-A4B7-BA836F8E477C}" srcId="{556AC57F-8A8E-4F0A-94EF-12B7F087F34C}" destId="{A59BD2CB-E530-4FE6-BBD3-C5C7B310FF1C}" srcOrd="2" destOrd="0" parTransId="{B87FBB38-D723-4B7A-9AC3-638A8699DF86}" sibTransId="{CE17037D-B4BB-4659-901A-EFC2ADD02A96}"/>
    <dgm:cxn modelId="{60738C80-401F-4B1B-906B-CA6F70559DB5}" type="presOf" srcId="{92D8CCC5-DFE6-41FF-957C-D1D3C08D2AC0}" destId="{6153CBDA-8D56-4CFF-8F94-B74BD1899A56}" srcOrd="0" destOrd="0" presId="urn:microsoft.com/office/officeart/2005/8/layout/chevron1"/>
    <dgm:cxn modelId="{DFEDD562-ADE1-4F19-82D5-63B704CF2E47}" srcId="{556AC57F-8A8E-4F0A-94EF-12B7F087F34C}" destId="{BBE50E1E-333A-4708-8F2B-404C449A525E}" srcOrd="1" destOrd="0" parTransId="{DF71F737-2608-4542-BB86-549F44B992D1}" sibTransId="{DE71AB71-4C83-479C-A600-B0CCB2A31875}"/>
    <dgm:cxn modelId="{52AE258A-6464-4E25-BC23-198BB348B3C8}" type="presOf" srcId="{E9E5BC79-5EC0-4F58-9AF8-ECAFAC60E1F5}" destId="{61C9FC9A-7F09-4FC7-A951-F898A9C88EFC}" srcOrd="0" destOrd="0" presId="urn:microsoft.com/office/officeart/2005/8/layout/chevron1"/>
    <dgm:cxn modelId="{4D3A643C-93F4-42D9-9182-60633F03E050}" srcId="{556AC57F-8A8E-4F0A-94EF-12B7F087F34C}" destId="{92D8CCC5-DFE6-41FF-957C-D1D3C08D2AC0}" srcOrd="4" destOrd="0" parTransId="{92EB42DF-25CD-4774-942F-6977CBD2A870}" sibTransId="{211729B7-8566-4622-82BA-7B837EB3D465}"/>
    <dgm:cxn modelId="{B6520CDC-CB1D-4292-B77F-16DB012239C3}" type="presParOf" srcId="{4352AB30-DD29-4745-826A-AE63B412C9CF}" destId="{61C9FC9A-7F09-4FC7-A951-F898A9C88EFC}" srcOrd="0" destOrd="0" presId="urn:microsoft.com/office/officeart/2005/8/layout/chevron1"/>
    <dgm:cxn modelId="{FA0FC64C-FD65-4E47-9E2E-24EC19538DE6}" type="presParOf" srcId="{4352AB30-DD29-4745-826A-AE63B412C9CF}" destId="{ABD5D752-4F40-4EC5-A9A7-11F7AE6CD0C4}" srcOrd="1" destOrd="0" presId="urn:microsoft.com/office/officeart/2005/8/layout/chevron1"/>
    <dgm:cxn modelId="{2166A55F-4280-4314-BCC4-F2F7396CEC47}" type="presParOf" srcId="{4352AB30-DD29-4745-826A-AE63B412C9CF}" destId="{8816408C-6C44-44FA-A82E-5F516533007F}" srcOrd="2" destOrd="0" presId="urn:microsoft.com/office/officeart/2005/8/layout/chevron1"/>
    <dgm:cxn modelId="{0FAE9D45-F8BE-455F-95EB-EE5E2D5F9A12}" type="presParOf" srcId="{4352AB30-DD29-4745-826A-AE63B412C9CF}" destId="{91734CDD-5AE4-4292-8A9F-41159E14A8F4}" srcOrd="3" destOrd="0" presId="urn:microsoft.com/office/officeart/2005/8/layout/chevron1"/>
    <dgm:cxn modelId="{B201F9A5-7648-4012-8841-D7976257771E}" type="presParOf" srcId="{4352AB30-DD29-4745-826A-AE63B412C9CF}" destId="{5023FF99-913F-4D68-BB8D-A414EDE6F50F}" srcOrd="4" destOrd="0" presId="urn:microsoft.com/office/officeart/2005/8/layout/chevron1"/>
    <dgm:cxn modelId="{90DC637C-B936-4CC7-AE4B-4A80B2410D70}" type="presParOf" srcId="{4352AB30-DD29-4745-826A-AE63B412C9CF}" destId="{01D0728F-3629-41B5-AC39-D7F053F49B0D}" srcOrd="5" destOrd="0" presId="urn:microsoft.com/office/officeart/2005/8/layout/chevron1"/>
    <dgm:cxn modelId="{394C2AF5-D6E2-44FC-B0F7-F70AB87C4539}" type="presParOf" srcId="{4352AB30-DD29-4745-826A-AE63B412C9CF}" destId="{B93D11D1-AFF5-42F4-A7BF-DF0F42915EA0}" srcOrd="6" destOrd="0" presId="urn:microsoft.com/office/officeart/2005/8/layout/chevron1"/>
    <dgm:cxn modelId="{6AE6CDE4-1D82-4579-BFC8-098F630FB76E}" type="presParOf" srcId="{4352AB30-DD29-4745-826A-AE63B412C9CF}" destId="{717C8F66-00AC-421C-8FBA-252D6A4DACD2}" srcOrd="7" destOrd="0" presId="urn:microsoft.com/office/officeart/2005/8/layout/chevron1"/>
    <dgm:cxn modelId="{45627472-676E-4C33-AEB7-D78BE7A9830D}" type="presParOf" srcId="{4352AB30-DD29-4745-826A-AE63B412C9CF}" destId="{6153CBDA-8D56-4CFF-8F94-B74BD1899A56}" srcOrd="8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556AC57F-8A8E-4F0A-94EF-12B7F087F34C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E9E5BC79-5EC0-4F58-9AF8-ECAFAC60E1F5}">
      <dgm:prSet phldrT="[Text]"/>
      <dgm:spPr>
        <a:solidFill>
          <a:schemeClr val="accent1"/>
        </a:solidFill>
      </dgm:spPr>
      <dgm:t>
        <a:bodyPr/>
        <a:lstStyle/>
        <a:p>
          <a:r>
            <a:rPr lang="en-GB" noProof="0" dirty="0" smtClean="0"/>
            <a:t>Introduction</a:t>
          </a:r>
          <a:endParaRPr lang="en-GB" noProof="0" dirty="0"/>
        </a:p>
      </dgm:t>
    </dgm:pt>
    <dgm:pt modelId="{E3AEDBEB-3091-4CC6-8D9A-EE39D64F2726}" type="parTrans" cxnId="{69B09445-4584-44FD-93FF-F76363724FB4}">
      <dgm:prSet/>
      <dgm:spPr/>
      <dgm:t>
        <a:bodyPr/>
        <a:lstStyle/>
        <a:p>
          <a:endParaRPr lang="nl-BE"/>
        </a:p>
      </dgm:t>
    </dgm:pt>
    <dgm:pt modelId="{11F2C707-AEC4-45DE-ADAB-BB992AD91EE4}" type="sibTrans" cxnId="{69B09445-4584-44FD-93FF-F76363724FB4}">
      <dgm:prSet/>
      <dgm:spPr/>
      <dgm:t>
        <a:bodyPr/>
        <a:lstStyle/>
        <a:p>
          <a:endParaRPr lang="nl-BE"/>
        </a:p>
      </dgm:t>
    </dgm:pt>
    <dgm:pt modelId="{BBE50E1E-333A-4708-8F2B-404C449A525E}">
      <dgm:prSet phldrT="[Text]"/>
      <dgm:spPr/>
      <dgm:t>
        <a:bodyPr/>
        <a:lstStyle/>
        <a:p>
          <a:r>
            <a:rPr lang="en-GB" noProof="0" dirty="0" smtClean="0"/>
            <a:t>Methodology</a:t>
          </a:r>
          <a:endParaRPr lang="en-GB" noProof="0" dirty="0"/>
        </a:p>
      </dgm:t>
    </dgm:pt>
    <dgm:pt modelId="{DF71F737-2608-4542-BB86-549F44B992D1}" type="parTrans" cxnId="{DFEDD562-ADE1-4F19-82D5-63B704CF2E47}">
      <dgm:prSet/>
      <dgm:spPr/>
      <dgm:t>
        <a:bodyPr/>
        <a:lstStyle/>
        <a:p>
          <a:endParaRPr lang="nl-BE"/>
        </a:p>
      </dgm:t>
    </dgm:pt>
    <dgm:pt modelId="{DE71AB71-4C83-479C-A600-B0CCB2A31875}" type="sibTrans" cxnId="{DFEDD562-ADE1-4F19-82D5-63B704CF2E47}">
      <dgm:prSet/>
      <dgm:spPr/>
      <dgm:t>
        <a:bodyPr/>
        <a:lstStyle/>
        <a:p>
          <a:endParaRPr lang="nl-BE"/>
        </a:p>
      </dgm:t>
    </dgm:pt>
    <dgm:pt modelId="{A59BD2CB-E530-4FE6-BBD3-C5C7B310FF1C}">
      <dgm:prSet phldrT="[Text]"/>
      <dgm:spPr/>
      <dgm:t>
        <a:bodyPr/>
        <a:lstStyle/>
        <a:p>
          <a:r>
            <a:rPr lang="en-GB" noProof="0" dirty="0" smtClean="0"/>
            <a:t>Variables</a:t>
          </a:r>
          <a:endParaRPr lang="en-GB" noProof="0" dirty="0"/>
        </a:p>
      </dgm:t>
    </dgm:pt>
    <dgm:pt modelId="{B87FBB38-D723-4B7A-9AC3-638A8699DF86}" type="parTrans" cxnId="{615C77AA-B3C1-42F4-A4B7-BA836F8E477C}">
      <dgm:prSet/>
      <dgm:spPr/>
      <dgm:t>
        <a:bodyPr/>
        <a:lstStyle/>
        <a:p>
          <a:endParaRPr lang="nl-BE"/>
        </a:p>
      </dgm:t>
    </dgm:pt>
    <dgm:pt modelId="{CE17037D-B4BB-4659-901A-EFC2ADD02A96}" type="sibTrans" cxnId="{615C77AA-B3C1-42F4-A4B7-BA836F8E477C}">
      <dgm:prSet/>
      <dgm:spPr/>
      <dgm:t>
        <a:bodyPr/>
        <a:lstStyle/>
        <a:p>
          <a:endParaRPr lang="nl-BE"/>
        </a:p>
      </dgm:t>
    </dgm:pt>
    <dgm:pt modelId="{2C6E2087-B2C0-4765-8DA9-496297FD1D4A}">
      <dgm:prSet phldrT="[Text]"/>
      <dgm:spPr>
        <a:solidFill>
          <a:schemeClr val="accent2"/>
        </a:solidFill>
        <a:ln>
          <a:solidFill>
            <a:schemeClr val="accent2"/>
          </a:solidFill>
        </a:ln>
      </dgm:spPr>
      <dgm:t>
        <a:bodyPr/>
        <a:lstStyle/>
        <a:p>
          <a:r>
            <a:rPr lang="en-GB" noProof="0" dirty="0" smtClean="0"/>
            <a:t>Results</a:t>
          </a:r>
          <a:endParaRPr lang="en-GB" noProof="0" dirty="0"/>
        </a:p>
      </dgm:t>
    </dgm:pt>
    <dgm:pt modelId="{E704874B-37DC-4BD2-8208-2107BEB56421}" type="parTrans" cxnId="{FBC03A4F-7BD4-49D9-A75B-33C85F907E59}">
      <dgm:prSet/>
      <dgm:spPr/>
      <dgm:t>
        <a:bodyPr/>
        <a:lstStyle/>
        <a:p>
          <a:endParaRPr lang="nl-BE"/>
        </a:p>
      </dgm:t>
    </dgm:pt>
    <dgm:pt modelId="{B2A50776-0FBB-4EE4-9EE5-803998DD76D8}" type="sibTrans" cxnId="{FBC03A4F-7BD4-49D9-A75B-33C85F907E59}">
      <dgm:prSet/>
      <dgm:spPr/>
      <dgm:t>
        <a:bodyPr/>
        <a:lstStyle/>
        <a:p>
          <a:endParaRPr lang="nl-BE"/>
        </a:p>
      </dgm:t>
    </dgm:pt>
    <dgm:pt modelId="{92D8CCC5-DFE6-41FF-957C-D1D3C08D2AC0}">
      <dgm:prSet phldrT="[Text]"/>
      <dgm:spPr/>
      <dgm:t>
        <a:bodyPr/>
        <a:lstStyle/>
        <a:p>
          <a:r>
            <a:rPr lang="en-GB" noProof="0" dirty="0" smtClean="0"/>
            <a:t>Conclusions</a:t>
          </a:r>
          <a:endParaRPr lang="en-GB" noProof="0" dirty="0"/>
        </a:p>
      </dgm:t>
    </dgm:pt>
    <dgm:pt modelId="{92EB42DF-25CD-4774-942F-6977CBD2A870}" type="parTrans" cxnId="{4D3A643C-93F4-42D9-9182-60633F03E050}">
      <dgm:prSet/>
      <dgm:spPr/>
      <dgm:t>
        <a:bodyPr/>
        <a:lstStyle/>
        <a:p>
          <a:endParaRPr lang="nl-BE"/>
        </a:p>
      </dgm:t>
    </dgm:pt>
    <dgm:pt modelId="{211729B7-8566-4622-82BA-7B837EB3D465}" type="sibTrans" cxnId="{4D3A643C-93F4-42D9-9182-60633F03E050}">
      <dgm:prSet/>
      <dgm:spPr/>
      <dgm:t>
        <a:bodyPr/>
        <a:lstStyle/>
        <a:p>
          <a:endParaRPr lang="nl-BE"/>
        </a:p>
      </dgm:t>
    </dgm:pt>
    <dgm:pt modelId="{4352AB30-DD29-4745-826A-AE63B412C9CF}" type="pres">
      <dgm:prSet presAssocID="{556AC57F-8A8E-4F0A-94EF-12B7F087F34C}" presName="Name0" presStyleCnt="0">
        <dgm:presLayoutVars>
          <dgm:dir/>
          <dgm:animLvl val="lvl"/>
          <dgm:resizeHandles val="exact"/>
        </dgm:presLayoutVars>
      </dgm:prSet>
      <dgm:spPr/>
    </dgm:pt>
    <dgm:pt modelId="{61C9FC9A-7F09-4FC7-A951-F898A9C88EFC}" type="pres">
      <dgm:prSet presAssocID="{E9E5BC79-5EC0-4F58-9AF8-ECAFAC60E1F5}" presName="parTxOnly" presStyleLbl="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ABD5D752-4F40-4EC5-A9A7-11F7AE6CD0C4}" type="pres">
      <dgm:prSet presAssocID="{11F2C707-AEC4-45DE-ADAB-BB992AD91EE4}" presName="parTxOnlySpace" presStyleCnt="0"/>
      <dgm:spPr/>
    </dgm:pt>
    <dgm:pt modelId="{8816408C-6C44-44FA-A82E-5F516533007F}" type="pres">
      <dgm:prSet presAssocID="{BBE50E1E-333A-4708-8F2B-404C449A525E}" presName="parTxOnly" presStyleLbl="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91734CDD-5AE4-4292-8A9F-41159E14A8F4}" type="pres">
      <dgm:prSet presAssocID="{DE71AB71-4C83-479C-A600-B0CCB2A31875}" presName="parTxOnlySpace" presStyleCnt="0"/>
      <dgm:spPr/>
    </dgm:pt>
    <dgm:pt modelId="{5023FF99-913F-4D68-BB8D-A414EDE6F50F}" type="pres">
      <dgm:prSet presAssocID="{A59BD2CB-E530-4FE6-BBD3-C5C7B310FF1C}" presName="parTxOnly" presStyleLbl="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01D0728F-3629-41B5-AC39-D7F053F49B0D}" type="pres">
      <dgm:prSet presAssocID="{CE17037D-B4BB-4659-901A-EFC2ADD02A96}" presName="parTxOnlySpace" presStyleCnt="0"/>
      <dgm:spPr/>
    </dgm:pt>
    <dgm:pt modelId="{B93D11D1-AFF5-42F4-A7BF-DF0F42915EA0}" type="pres">
      <dgm:prSet presAssocID="{2C6E2087-B2C0-4765-8DA9-496297FD1D4A}" presName="parTxOnly" presStyleLbl="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717C8F66-00AC-421C-8FBA-252D6A4DACD2}" type="pres">
      <dgm:prSet presAssocID="{B2A50776-0FBB-4EE4-9EE5-803998DD76D8}" presName="parTxOnlySpace" presStyleCnt="0"/>
      <dgm:spPr/>
    </dgm:pt>
    <dgm:pt modelId="{6153CBDA-8D56-4CFF-8F94-B74BD1899A56}" type="pres">
      <dgm:prSet presAssocID="{92D8CCC5-DFE6-41FF-957C-D1D3C08D2AC0}" presName="parTxOnly" presStyleLbl="node1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BE"/>
        </a:p>
      </dgm:t>
    </dgm:pt>
  </dgm:ptLst>
  <dgm:cxnLst>
    <dgm:cxn modelId="{E3457610-A8BC-4B5C-BD48-3C848FD74359}" type="presOf" srcId="{556AC57F-8A8E-4F0A-94EF-12B7F087F34C}" destId="{4352AB30-DD29-4745-826A-AE63B412C9CF}" srcOrd="0" destOrd="0" presId="urn:microsoft.com/office/officeart/2005/8/layout/chevron1"/>
    <dgm:cxn modelId="{FBC03A4F-7BD4-49D9-A75B-33C85F907E59}" srcId="{556AC57F-8A8E-4F0A-94EF-12B7F087F34C}" destId="{2C6E2087-B2C0-4765-8DA9-496297FD1D4A}" srcOrd="3" destOrd="0" parTransId="{E704874B-37DC-4BD2-8208-2107BEB56421}" sibTransId="{B2A50776-0FBB-4EE4-9EE5-803998DD76D8}"/>
    <dgm:cxn modelId="{921B2F8A-86DA-4D1C-95C3-2D3D28230E18}" type="presOf" srcId="{2C6E2087-B2C0-4765-8DA9-496297FD1D4A}" destId="{B93D11D1-AFF5-42F4-A7BF-DF0F42915EA0}" srcOrd="0" destOrd="0" presId="urn:microsoft.com/office/officeart/2005/8/layout/chevron1"/>
    <dgm:cxn modelId="{520D5F25-BEC6-4810-8826-63016734B7A1}" type="presOf" srcId="{BBE50E1E-333A-4708-8F2B-404C449A525E}" destId="{8816408C-6C44-44FA-A82E-5F516533007F}" srcOrd="0" destOrd="0" presId="urn:microsoft.com/office/officeart/2005/8/layout/chevron1"/>
    <dgm:cxn modelId="{69B09445-4584-44FD-93FF-F76363724FB4}" srcId="{556AC57F-8A8E-4F0A-94EF-12B7F087F34C}" destId="{E9E5BC79-5EC0-4F58-9AF8-ECAFAC60E1F5}" srcOrd="0" destOrd="0" parTransId="{E3AEDBEB-3091-4CC6-8D9A-EE39D64F2726}" sibTransId="{11F2C707-AEC4-45DE-ADAB-BB992AD91EE4}"/>
    <dgm:cxn modelId="{6BD8C39B-9A35-418A-B962-0E2D20FE2685}" type="presOf" srcId="{92D8CCC5-DFE6-41FF-957C-D1D3C08D2AC0}" destId="{6153CBDA-8D56-4CFF-8F94-B74BD1899A56}" srcOrd="0" destOrd="0" presId="urn:microsoft.com/office/officeart/2005/8/layout/chevron1"/>
    <dgm:cxn modelId="{4D3A643C-93F4-42D9-9182-60633F03E050}" srcId="{556AC57F-8A8E-4F0A-94EF-12B7F087F34C}" destId="{92D8CCC5-DFE6-41FF-957C-D1D3C08D2AC0}" srcOrd="4" destOrd="0" parTransId="{92EB42DF-25CD-4774-942F-6977CBD2A870}" sibTransId="{211729B7-8566-4622-82BA-7B837EB3D465}"/>
    <dgm:cxn modelId="{14BFDFDE-5D39-40E1-85CA-394CE788C970}" type="presOf" srcId="{A59BD2CB-E530-4FE6-BBD3-C5C7B310FF1C}" destId="{5023FF99-913F-4D68-BB8D-A414EDE6F50F}" srcOrd="0" destOrd="0" presId="urn:microsoft.com/office/officeart/2005/8/layout/chevron1"/>
    <dgm:cxn modelId="{EDAA6FE3-9860-413E-AAC3-8AEC9AD89CCD}" type="presOf" srcId="{E9E5BC79-5EC0-4F58-9AF8-ECAFAC60E1F5}" destId="{61C9FC9A-7F09-4FC7-A951-F898A9C88EFC}" srcOrd="0" destOrd="0" presId="urn:microsoft.com/office/officeart/2005/8/layout/chevron1"/>
    <dgm:cxn modelId="{615C77AA-B3C1-42F4-A4B7-BA836F8E477C}" srcId="{556AC57F-8A8E-4F0A-94EF-12B7F087F34C}" destId="{A59BD2CB-E530-4FE6-BBD3-C5C7B310FF1C}" srcOrd="2" destOrd="0" parTransId="{B87FBB38-D723-4B7A-9AC3-638A8699DF86}" sibTransId="{CE17037D-B4BB-4659-901A-EFC2ADD02A96}"/>
    <dgm:cxn modelId="{DFEDD562-ADE1-4F19-82D5-63B704CF2E47}" srcId="{556AC57F-8A8E-4F0A-94EF-12B7F087F34C}" destId="{BBE50E1E-333A-4708-8F2B-404C449A525E}" srcOrd="1" destOrd="0" parTransId="{DF71F737-2608-4542-BB86-549F44B992D1}" sibTransId="{DE71AB71-4C83-479C-A600-B0CCB2A31875}"/>
    <dgm:cxn modelId="{92ABDC13-22CB-46AB-B9CE-BB9CA4A28A45}" type="presParOf" srcId="{4352AB30-DD29-4745-826A-AE63B412C9CF}" destId="{61C9FC9A-7F09-4FC7-A951-F898A9C88EFC}" srcOrd="0" destOrd="0" presId="urn:microsoft.com/office/officeart/2005/8/layout/chevron1"/>
    <dgm:cxn modelId="{0DD98582-2B17-4817-ACFB-FE9D23E5C02C}" type="presParOf" srcId="{4352AB30-DD29-4745-826A-AE63B412C9CF}" destId="{ABD5D752-4F40-4EC5-A9A7-11F7AE6CD0C4}" srcOrd="1" destOrd="0" presId="urn:microsoft.com/office/officeart/2005/8/layout/chevron1"/>
    <dgm:cxn modelId="{C46A6882-4BAF-4863-9C22-EEE2066A751E}" type="presParOf" srcId="{4352AB30-DD29-4745-826A-AE63B412C9CF}" destId="{8816408C-6C44-44FA-A82E-5F516533007F}" srcOrd="2" destOrd="0" presId="urn:microsoft.com/office/officeart/2005/8/layout/chevron1"/>
    <dgm:cxn modelId="{6C283F7B-397B-4AEC-9A08-BC03E40282CA}" type="presParOf" srcId="{4352AB30-DD29-4745-826A-AE63B412C9CF}" destId="{91734CDD-5AE4-4292-8A9F-41159E14A8F4}" srcOrd="3" destOrd="0" presId="urn:microsoft.com/office/officeart/2005/8/layout/chevron1"/>
    <dgm:cxn modelId="{0F7FF11C-EBD2-4D0A-8F58-DDA5730D8793}" type="presParOf" srcId="{4352AB30-DD29-4745-826A-AE63B412C9CF}" destId="{5023FF99-913F-4D68-BB8D-A414EDE6F50F}" srcOrd="4" destOrd="0" presId="urn:microsoft.com/office/officeart/2005/8/layout/chevron1"/>
    <dgm:cxn modelId="{03E28549-D164-4D6B-B191-BBC65A7B6976}" type="presParOf" srcId="{4352AB30-DD29-4745-826A-AE63B412C9CF}" destId="{01D0728F-3629-41B5-AC39-D7F053F49B0D}" srcOrd="5" destOrd="0" presId="urn:microsoft.com/office/officeart/2005/8/layout/chevron1"/>
    <dgm:cxn modelId="{9BA54371-AD92-4CC7-BBB6-0B1E7FC83B05}" type="presParOf" srcId="{4352AB30-DD29-4745-826A-AE63B412C9CF}" destId="{B93D11D1-AFF5-42F4-A7BF-DF0F42915EA0}" srcOrd="6" destOrd="0" presId="urn:microsoft.com/office/officeart/2005/8/layout/chevron1"/>
    <dgm:cxn modelId="{F65A97E6-5CD8-4170-8E0C-C1227F198D68}" type="presParOf" srcId="{4352AB30-DD29-4745-826A-AE63B412C9CF}" destId="{717C8F66-00AC-421C-8FBA-252D6A4DACD2}" srcOrd="7" destOrd="0" presId="urn:microsoft.com/office/officeart/2005/8/layout/chevron1"/>
    <dgm:cxn modelId="{2483029B-A28C-4EFD-B433-340424B012DA}" type="presParOf" srcId="{4352AB30-DD29-4745-826A-AE63B412C9CF}" destId="{6153CBDA-8D56-4CFF-8F94-B74BD1899A56}" srcOrd="8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556AC57F-8A8E-4F0A-94EF-12B7F087F34C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E9E5BC79-5EC0-4F58-9AF8-ECAFAC60E1F5}">
      <dgm:prSet phldrT="[Text]"/>
      <dgm:spPr>
        <a:solidFill>
          <a:schemeClr val="accent1"/>
        </a:solidFill>
      </dgm:spPr>
      <dgm:t>
        <a:bodyPr/>
        <a:lstStyle/>
        <a:p>
          <a:r>
            <a:rPr lang="en-GB" noProof="0" dirty="0" smtClean="0"/>
            <a:t>Introduction</a:t>
          </a:r>
          <a:endParaRPr lang="en-GB" noProof="0" dirty="0"/>
        </a:p>
      </dgm:t>
    </dgm:pt>
    <dgm:pt modelId="{E3AEDBEB-3091-4CC6-8D9A-EE39D64F2726}" type="parTrans" cxnId="{69B09445-4584-44FD-93FF-F76363724FB4}">
      <dgm:prSet/>
      <dgm:spPr/>
      <dgm:t>
        <a:bodyPr/>
        <a:lstStyle/>
        <a:p>
          <a:endParaRPr lang="nl-BE"/>
        </a:p>
      </dgm:t>
    </dgm:pt>
    <dgm:pt modelId="{11F2C707-AEC4-45DE-ADAB-BB992AD91EE4}" type="sibTrans" cxnId="{69B09445-4584-44FD-93FF-F76363724FB4}">
      <dgm:prSet/>
      <dgm:spPr/>
      <dgm:t>
        <a:bodyPr/>
        <a:lstStyle/>
        <a:p>
          <a:endParaRPr lang="nl-BE"/>
        </a:p>
      </dgm:t>
    </dgm:pt>
    <dgm:pt modelId="{BBE50E1E-333A-4708-8F2B-404C449A525E}">
      <dgm:prSet phldrT="[Text]"/>
      <dgm:spPr/>
      <dgm:t>
        <a:bodyPr/>
        <a:lstStyle/>
        <a:p>
          <a:r>
            <a:rPr lang="en-GB" noProof="0" dirty="0" smtClean="0"/>
            <a:t>Methodology</a:t>
          </a:r>
          <a:endParaRPr lang="en-GB" noProof="0" dirty="0"/>
        </a:p>
      </dgm:t>
    </dgm:pt>
    <dgm:pt modelId="{DF71F737-2608-4542-BB86-549F44B992D1}" type="parTrans" cxnId="{DFEDD562-ADE1-4F19-82D5-63B704CF2E47}">
      <dgm:prSet/>
      <dgm:spPr/>
      <dgm:t>
        <a:bodyPr/>
        <a:lstStyle/>
        <a:p>
          <a:endParaRPr lang="nl-BE"/>
        </a:p>
      </dgm:t>
    </dgm:pt>
    <dgm:pt modelId="{DE71AB71-4C83-479C-A600-B0CCB2A31875}" type="sibTrans" cxnId="{DFEDD562-ADE1-4F19-82D5-63B704CF2E47}">
      <dgm:prSet/>
      <dgm:spPr/>
      <dgm:t>
        <a:bodyPr/>
        <a:lstStyle/>
        <a:p>
          <a:endParaRPr lang="nl-BE"/>
        </a:p>
      </dgm:t>
    </dgm:pt>
    <dgm:pt modelId="{A59BD2CB-E530-4FE6-BBD3-C5C7B310FF1C}">
      <dgm:prSet phldrT="[Text]"/>
      <dgm:spPr/>
      <dgm:t>
        <a:bodyPr/>
        <a:lstStyle/>
        <a:p>
          <a:r>
            <a:rPr lang="en-GB" noProof="0" dirty="0" smtClean="0"/>
            <a:t>Variables</a:t>
          </a:r>
          <a:endParaRPr lang="en-GB" noProof="0" dirty="0"/>
        </a:p>
      </dgm:t>
    </dgm:pt>
    <dgm:pt modelId="{B87FBB38-D723-4B7A-9AC3-638A8699DF86}" type="parTrans" cxnId="{615C77AA-B3C1-42F4-A4B7-BA836F8E477C}">
      <dgm:prSet/>
      <dgm:spPr/>
      <dgm:t>
        <a:bodyPr/>
        <a:lstStyle/>
        <a:p>
          <a:endParaRPr lang="nl-BE"/>
        </a:p>
      </dgm:t>
    </dgm:pt>
    <dgm:pt modelId="{CE17037D-B4BB-4659-901A-EFC2ADD02A96}" type="sibTrans" cxnId="{615C77AA-B3C1-42F4-A4B7-BA836F8E477C}">
      <dgm:prSet/>
      <dgm:spPr/>
      <dgm:t>
        <a:bodyPr/>
        <a:lstStyle/>
        <a:p>
          <a:endParaRPr lang="nl-BE"/>
        </a:p>
      </dgm:t>
    </dgm:pt>
    <dgm:pt modelId="{2C6E2087-B2C0-4765-8DA9-496297FD1D4A}">
      <dgm:prSet phldrT="[Text]"/>
      <dgm:spPr/>
      <dgm:t>
        <a:bodyPr/>
        <a:lstStyle/>
        <a:p>
          <a:r>
            <a:rPr lang="en-GB" noProof="0" dirty="0" smtClean="0"/>
            <a:t>Results</a:t>
          </a:r>
          <a:endParaRPr lang="en-GB" noProof="0" dirty="0"/>
        </a:p>
      </dgm:t>
    </dgm:pt>
    <dgm:pt modelId="{E704874B-37DC-4BD2-8208-2107BEB56421}" type="parTrans" cxnId="{FBC03A4F-7BD4-49D9-A75B-33C85F907E59}">
      <dgm:prSet/>
      <dgm:spPr/>
      <dgm:t>
        <a:bodyPr/>
        <a:lstStyle/>
        <a:p>
          <a:endParaRPr lang="nl-BE"/>
        </a:p>
      </dgm:t>
    </dgm:pt>
    <dgm:pt modelId="{B2A50776-0FBB-4EE4-9EE5-803998DD76D8}" type="sibTrans" cxnId="{FBC03A4F-7BD4-49D9-A75B-33C85F907E59}">
      <dgm:prSet/>
      <dgm:spPr/>
      <dgm:t>
        <a:bodyPr/>
        <a:lstStyle/>
        <a:p>
          <a:endParaRPr lang="nl-BE"/>
        </a:p>
      </dgm:t>
    </dgm:pt>
    <dgm:pt modelId="{92D8CCC5-DFE6-41FF-957C-D1D3C08D2AC0}">
      <dgm:prSet phldrT="[Text]"/>
      <dgm:spPr>
        <a:solidFill>
          <a:schemeClr val="accent2"/>
        </a:solidFill>
        <a:ln>
          <a:solidFill>
            <a:schemeClr val="accent2"/>
          </a:solidFill>
        </a:ln>
      </dgm:spPr>
      <dgm:t>
        <a:bodyPr/>
        <a:lstStyle/>
        <a:p>
          <a:r>
            <a:rPr lang="en-GB" noProof="0" dirty="0" smtClean="0"/>
            <a:t>Conclusions</a:t>
          </a:r>
          <a:endParaRPr lang="en-GB" noProof="0" dirty="0"/>
        </a:p>
      </dgm:t>
    </dgm:pt>
    <dgm:pt modelId="{92EB42DF-25CD-4774-942F-6977CBD2A870}" type="parTrans" cxnId="{4D3A643C-93F4-42D9-9182-60633F03E050}">
      <dgm:prSet/>
      <dgm:spPr/>
      <dgm:t>
        <a:bodyPr/>
        <a:lstStyle/>
        <a:p>
          <a:endParaRPr lang="nl-BE"/>
        </a:p>
      </dgm:t>
    </dgm:pt>
    <dgm:pt modelId="{211729B7-8566-4622-82BA-7B837EB3D465}" type="sibTrans" cxnId="{4D3A643C-93F4-42D9-9182-60633F03E050}">
      <dgm:prSet/>
      <dgm:spPr/>
      <dgm:t>
        <a:bodyPr/>
        <a:lstStyle/>
        <a:p>
          <a:endParaRPr lang="nl-BE"/>
        </a:p>
      </dgm:t>
    </dgm:pt>
    <dgm:pt modelId="{4352AB30-DD29-4745-826A-AE63B412C9CF}" type="pres">
      <dgm:prSet presAssocID="{556AC57F-8A8E-4F0A-94EF-12B7F087F34C}" presName="Name0" presStyleCnt="0">
        <dgm:presLayoutVars>
          <dgm:dir/>
          <dgm:animLvl val="lvl"/>
          <dgm:resizeHandles val="exact"/>
        </dgm:presLayoutVars>
      </dgm:prSet>
      <dgm:spPr/>
    </dgm:pt>
    <dgm:pt modelId="{61C9FC9A-7F09-4FC7-A951-F898A9C88EFC}" type="pres">
      <dgm:prSet presAssocID="{E9E5BC79-5EC0-4F58-9AF8-ECAFAC60E1F5}" presName="parTxOnly" presStyleLbl="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ABD5D752-4F40-4EC5-A9A7-11F7AE6CD0C4}" type="pres">
      <dgm:prSet presAssocID="{11F2C707-AEC4-45DE-ADAB-BB992AD91EE4}" presName="parTxOnlySpace" presStyleCnt="0"/>
      <dgm:spPr/>
    </dgm:pt>
    <dgm:pt modelId="{8816408C-6C44-44FA-A82E-5F516533007F}" type="pres">
      <dgm:prSet presAssocID="{BBE50E1E-333A-4708-8F2B-404C449A525E}" presName="parTxOnly" presStyleLbl="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91734CDD-5AE4-4292-8A9F-41159E14A8F4}" type="pres">
      <dgm:prSet presAssocID="{DE71AB71-4C83-479C-A600-B0CCB2A31875}" presName="parTxOnlySpace" presStyleCnt="0"/>
      <dgm:spPr/>
    </dgm:pt>
    <dgm:pt modelId="{5023FF99-913F-4D68-BB8D-A414EDE6F50F}" type="pres">
      <dgm:prSet presAssocID="{A59BD2CB-E530-4FE6-BBD3-C5C7B310FF1C}" presName="parTxOnly" presStyleLbl="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01D0728F-3629-41B5-AC39-D7F053F49B0D}" type="pres">
      <dgm:prSet presAssocID="{CE17037D-B4BB-4659-901A-EFC2ADD02A96}" presName="parTxOnlySpace" presStyleCnt="0"/>
      <dgm:spPr/>
    </dgm:pt>
    <dgm:pt modelId="{B93D11D1-AFF5-42F4-A7BF-DF0F42915EA0}" type="pres">
      <dgm:prSet presAssocID="{2C6E2087-B2C0-4765-8DA9-496297FD1D4A}" presName="parTxOnly" presStyleLbl="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717C8F66-00AC-421C-8FBA-252D6A4DACD2}" type="pres">
      <dgm:prSet presAssocID="{B2A50776-0FBB-4EE4-9EE5-803998DD76D8}" presName="parTxOnlySpace" presStyleCnt="0"/>
      <dgm:spPr/>
    </dgm:pt>
    <dgm:pt modelId="{6153CBDA-8D56-4CFF-8F94-B74BD1899A56}" type="pres">
      <dgm:prSet presAssocID="{92D8CCC5-DFE6-41FF-957C-D1D3C08D2AC0}" presName="parTxOnly" presStyleLbl="node1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BE"/>
        </a:p>
      </dgm:t>
    </dgm:pt>
  </dgm:ptLst>
  <dgm:cxnLst>
    <dgm:cxn modelId="{3224C205-46D5-4234-81AB-913B8AA45E70}" type="presOf" srcId="{E9E5BC79-5EC0-4F58-9AF8-ECAFAC60E1F5}" destId="{61C9FC9A-7F09-4FC7-A951-F898A9C88EFC}" srcOrd="0" destOrd="0" presId="urn:microsoft.com/office/officeart/2005/8/layout/chevron1"/>
    <dgm:cxn modelId="{FBC03A4F-7BD4-49D9-A75B-33C85F907E59}" srcId="{556AC57F-8A8E-4F0A-94EF-12B7F087F34C}" destId="{2C6E2087-B2C0-4765-8DA9-496297FD1D4A}" srcOrd="3" destOrd="0" parTransId="{E704874B-37DC-4BD2-8208-2107BEB56421}" sibTransId="{B2A50776-0FBB-4EE4-9EE5-803998DD76D8}"/>
    <dgm:cxn modelId="{2448C71C-E5EF-4159-9A28-4C0B4B9E5798}" type="presOf" srcId="{92D8CCC5-DFE6-41FF-957C-D1D3C08D2AC0}" destId="{6153CBDA-8D56-4CFF-8F94-B74BD1899A56}" srcOrd="0" destOrd="0" presId="urn:microsoft.com/office/officeart/2005/8/layout/chevron1"/>
    <dgm:cxn modelId="{69B09445-4584-44FD-93FF-F76363724FB4}" srcId="{556AC57F-8A8E-4F0A-94EF-12B7F087F34C}" destId="{E9E5BC79-5EC0-4F58-9AF8-ECAFAC60E1F5}" srcOrd="0" destOrd="0" parTransId="{E3AEDBEB-3091-4CC6-8D9A-EE39D64F2726}" sibTransId="{11F2C707-AEC4-45DE-ADAB-BB992AD91EE4}"/>
    <dgm:cxn modelId="{5F9C31D9-225A-4893-9BA9-5BA1172040BD}" type="presOf" srcId="{BBE50E1E-333A-4708-8F2B-404C449A525E}" destId="{8816408C-6C44-44FA-A82E-5F516533007F}" srcOrd="0" destOrd="0" presId="urn:microsoft.com/office/officeart/2005/8/layout/chevron1"/>
    <dgm:cxn modelId="{F84E3455-BF08-4816-8924-FBE8CA655A42}" type="presOf" srcId="{A59BD2CB-E530-4FE6-BBD3-C5C7B310FF1C}" destId="{5023FF99-913F-4D68-BB8D-A414EDE6F50F}" srcOrd="0" destOrd="0" presId="urn:microsoft.com/office/officeart/2005/8/layout/chevron1"/>
    <dgm:cxn modelId="{BB8303C3-055E-4CA8-BD55-D46DAE3CCD83}" type="presOf" srcId="{2C6E2087-B2C0-4765-8DA9-496297FD1D4A}" destId="{B93D11D1-AFF5-42F4-A7BF-DF0F42915EA0}" srcOrd="0" destOrd="0" presId="urn:microsoft.com/office/officeart/2005/8/layout/chevron1"/>
    <dgm:cxn modelId="{A22AD3FB-3C7E-4580-94EC-653663467AD9}" type="presOf" srcId="{556AC57F-8A8E-4F0A-94EF-12B7F087F34C}" destId="{4352AB30-DD29-4745-826A-AE63B412C9CF}" srcOrd="0" destOrd="0" presId="urn:microsoft.com/office/officeart/2005/8/layout/chevron1"/>
    <dgm:cxn modelId="{4D3A643C-93F4-42D9-9182-60633F03E050}" srcId="{556AC57F-8A8E-4F0A-94EF-12B7F087F34C}" destId="{92D8CCC5-DFE6-41FF-957C-D1D3C08D2AC0}" srcOrd="4" destOrd="0" parTransId="{92EB42DF-25CD-4774-942F-6977CBD2A870}" sibTransId="{211729B7-8566-4622-82BA-7B837EB3D465}"/>
    <dgm:cxn modelId="{615C77AA-B3C1-42F4-A4B7-BA836F8E477C}" srcId="{556AC57F-8A8E-4F0A-94EF-12B7F087F34C}" destId="{A59BD2CB-E530-4FE6-BBD3-C5C7B310FF1C}" srcOrd="2" destOrd="0" parTransId="{B87FBB38-D723-4B7A-9AC3-638A8699DF86}" sibTransId="{CE17037D-B4BB-4659-901A-EFC2ADD02A96}"/>
    <dgm:cxn modelId="{DFEDD562-ADE1-4F19-82D5-63B704CF2E47}" srcId="{556AC57F-8A8E-4F0A-94EF-12B7F087F34C}" destId="{BBE50E1E-333A-4708-8F2B-404C449A525E}" srcOrd="1" destOrd="0" parTransId="{DF71F737-2608-4542-BB86-549F44B992D1}" sibTransId="{DE71AB71-4C83-479C-A600-B0CCB2A31875}"/>
    <dgm:cxn modelId="{614E8CFE-52BA-4471-987C-729E9E6E12E3}" type="presParOf" srcId="{4352AB30-DD29-4745-826A-AE63B412C9CF}" destId="{61C9FC9A-7F09-4FC7-A951-F898A9C88EFC}" srcOrd="0" destOrd="0" presId="urn:microsoft.com/office/officeart/2005/8/layout/chevron1"/>
    <dgm:cxn modelId="{E289BC1E-E5EA-458A-A9A0-F1B598441D27}" type="presParOf" srcId="{4352AB30-DD29-4745-826A-AE63B412C9CF}" destId="{ABD5D752-4F40-4EC5-A9A7-11F7AE6CD0C4}" srcOrd="1" destOrd="0" presId="urn:microsoft.com/office/officeart/2005/8/layout/chevron1"/>
    <dgm:cxn modelId="{7EB604C4-2A49-46F4-A31E-71F715BD8F3E}" type="presParOf" srcId="{4352AB30-DD29-4745-826A-AE63B412C9CF}" destId="{8816408C-6C44-44FA-A82E-5F516533007F}" srcOrd="2" destOrd="0" presId="urn:microsoft.com/office/officeart/2005/8/layout/chevron1"/>
    <dgm:cxn modelId="{4A07FED4-4087-4370-9DB4-62AEE819787B}" type="presParOf" srcId="{4352AB30-DD29-4745-826A-AE63B412C9CF}" destId="{91734CDD-5AE4-4292-8A9F-41159E14A8F4}" srcOrd="3" destOrd="0" presId="urn:microsoft.com/office/officeart/2005/8/layout/chevron1"/>
    <dgm:cxn modelId="{01464DD5-15D2-4B2B-B1D3-C348EDEC265F}" type="presParOf" srcId="{4352AB30-DD29-4745-826A-AE63B412C9CF}" destId="{5023FF99-913F-4D68-BB8D-A414EDE6F50F}" srcOrd="4" destOrd="0" presId="urn:microsoft.com/office/officeart/2005/8/layout/chevron1"/>
    <dgm:cxn modelId="{AC9B6828-356D-4A64-B1A7-7D8DED51633F}" type="presParOf" srcId="{4352AB30-DD29-4745-826A-AE63B412C9CF}" destId="{01D0728F-3629-41B5-AC39-D7F053F49B0D}" srcOrd="5" destOrd="0" presId="urn:microsoft.com/office/officeart/2005/8/layout/chevron1"/>
    <dgm:cxn modelId="{1FCD2D76-A593-4519-AEEF-B4F3AD74F14C}" type="presParOf" srcId="{4352AB30-DD29-4745-826A-AE63B412C9CF}" destId="{B93D11D1-AFF5-42F4-A7BF-DF0F42915EA0}" srcOrd="6" destOrd="0" presId="urn:microsoft.com/office/officeart/2005/8/layout/chevron1"/>
    <dgm:cxn modelId="{49757F18-6A2F-488D-B5D5-F7A8E3A01297}" type="presParOf" srcId="{4352AB30-DD29-4745-826A-AE63B412C9CF}" destId="{717C8F66-00AC-421C-8FBA-252D6A4DACD2}" srcOrd="7" destOrd="0" presId="urn:microsoft.com/office/officeart/2005/8/layout/chevron1"/>
    <dgm:cxn modelId="{EB1045E2-B6CE-40E0-9E05-617DDB54A4A6}" type="presParOf" srcId="{4352AB30-DD29-4745-826A-AE63B412C9CF}" destId="{6153CBDA-8D56-4CFF-8F94-B74BD1899A56}" srcOrd="8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56AC57F-8A8E-4F0A-94EF-12B7F087F34C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E9E5BC79-5EC0-4F58-9AF8-ECAFAC60E1F5}">
      <dgm:prSet phldrT="[Text]"/>
      <dgm:spPr>
        <a:solidFill>
          <a:schemeClr val="accent2"/>
        </a:solidFill>
        <a:ln>
          <a:solidFill>
            <a:schemeClr val="accent2"/>
          </a:solidFill>
        </a:ln>
      </dgm:spPr>
      <dgm:t>
        <a:bodyPr/>
        <a:lstStyle/>
        <a:p>
          <a:r>
            <a:rPr lang="en-GB" noProof="0" dirty="0" smtClean="0"/>
            <a:t>Introduction</a:t>
          </a:r>
          <a:endParaRPr lang="en-GB" noProof="0" dirty="0"/>
        </a:p>
      </dgm:t>
    </dgm:pt>
    <dgm:pt modelId="{E3AEDBEB-3091-4CC6-8D9A-EE39D64F2726}" type="parTrans" cxnId="{69B09445-4584-44FD-93FF-F76363724FB4}">
      <dgm:prSet/>
      <dgm:spPr/>
      <dgm:t>
        <a:bodyPr/>
        <a:lstStyle/>
        <a:p>
          <a:endParaRPr lang="nl-BE"/>
        </a:p>
      </dgm:t>
    </dgm:pt>
    <dgm:pt modelId="{11F2C707-AEC4-45DE-ADAB-BB992AD91EE4}" type="sibTrans" cxnId="{69B09445-4584-44FD-93FF-F76363724FB4}">
      <dgm:prSet/>
      <dgm:spPr/>
      <dgm:t>
        <a:bodyPr/>
        <a:lstStyle/>
        <a:p>
          <a:endParaRPr lang="nl-BE"/>
        </a:p>
      </dgm:t>
    </dgm:pt>
    <dgm:pt modelId="{BBE50E1E-333A-4708-8F2B-404C449A525E}">
      <dgm:prSet phldrT="[Text]"/>
      <dgm:spPr/>
      <dgm:t>
        <a:bodyPr/>
        <a:lstStyle/>
        <a:p>
          <a:r>
            <a:rPr lang="en-GB" noProof="0" dirty="0" smtClean="0"/>
            <a:t>Methodology</a:t>
          </a:r>
          <a:endParaRPr lang="en-GB" noProof="0" dirty="0"/>
        </a:p>
      </dgm:t>
    </dgm:pt>
    <dgm:pt modelId="{DF71F737-2608-4542-BB86-549F44B992D1}" type="parTrans" cxnId="{DFEDD562-ADE1-4F19-82D5-63B704CF2E47}">
      <dgm:prSet/>
      <dgm:spPr/>
      <dgm:t>
        <a:bodyPr/>
        <a:lstStyle/>
        <a:p>
          <a:endParaRPr lang="nl-BE"/>
        </a:p>
      </dgm:t>
    </dgm:pt>
    <dgm:pt modelId="{DE71AB71-4C83-479C-A600-B0CCB2A31875}" type="sibTrans" cxnId="{DFEDD562-ADE1-4F19-82D5-63B704CF2E47}">
      <dgm:prSet/>
      <dgm:spPr/>
      <dgm:t>
        <a:bodyPr/>
        <a:lstStyle/>
        <a:p>
          <a:endParaRPr lang="nl-BE"/>
        </a:p>
      </dgm:t>
    </dgm:pt>
    <dgm:pt modelId="{A59BD2CB-E530-4FE6-BBD3-C5C7B310FF1C}">
      <dgm:prSet phldrT="[Text]"/>
      <dgm:spPr/>
      <dgm:t>
        <a:bodyPr/>
        <a:lstStyle/>
        <a:p>
          <a:r>
            <a:rPr lang="en-GB" noProof="0" dirty="0" smtClean="0"/>
            <a:t>Variables</a:t>
          </a:r>
          <a:endParaRPr lang="en-GB" noProof="0" dirty="0"/>
        </a:p>
      </dgm:t>
    </dgm:pt>
    <dgm:pt modelId="{B87FBB38-D723-4B7A-9AC3-638A8699DF86}" type="parTrans" cxnId="{615C77AA-B3C1-42F4-A4B7-BA836F8E477C}">
      <dgm:prSet/>
      <dgm:spPr/>
      <dgm:t>
        <a:bodyPr/>
        <a:lstStyle/>
        <a:p>
          <a:endParaRPr lang="nl-BE"/>
        </a:p>
      </dgm:t>
    </dgm:pt>
    <dgm:pt modelId="{CE17037D-B4BB-4659-901A-EFC2ADD02A96}" type="sibTrans" cxnId="{615C77AA-B3C1-42F4-A4B7-BA836F8E477C}">
      <dgm:prSet/>
      <dgm:spPr/>
      <dgm:t>
        <a:bodyPr/>
        <a:lstStyle/>
        <a:p>
          <a:endParaRPr lang="nl-BE"/>
        </a:p>
      </dgm:t>
    </dgm:pt>
    <dgm:pt modelId="{2C6E2087-B2C0-4765-8DA9-496297FD1D4A}">
      <dgm:prSet phldrT="[Text]"/>
      <dgm:spPr/>
      <dgm:t>
        <a:bodyPr/>
        <a:lstStyle/>
        <a:p>
          <a:r>
            <a:rPr lang="en-GB" noProof="0" dirty="0" smtClean="0"/>
            <a:t>Results</a:t>
          </a:r>
          <a:endParaRPr lang="en-GB" noProof="0" dirty="0"/>
        </a:p>
      </dgm:t>
    </dgm:pt>
    <dgm:pt modelId="{E704874B-37DC-4BD2-8208-2107BEB56421}" type="parTrans" cxnId="{FBC03A4F-7BD4-49D9-A75B-33C85F907E59}">
      <dgm:prSet/>
      <dgm:spPr/>
      <dgm:t>
        <a:bodyPr/>
        <a:lstStyle/>
        <a:p>
          <a:endParaRPr lang="nl-BE"/>
        </a:p>
      </dgm:t>
    </dgm:pt>
    <dgm:pt modelId="{B2A50776-0FBB-4EE4-9EE5-803998DD76D8}" type="sibTrans" cxnId="{FBC03A4F-7BD4-49D9-A75B-33C85F907E59}">
      <dgm:prSet/>
      <dgm:spPr/>
      <dgm:t>
        <a:bodyPr/>
        <a:lstStyle/>
        <a:p>
          <a:endParaRPr lang="nl-BE"/>
        </a:p>
      </dgm:t>
    </dgm:pt>
    <dgm:pt modelId="{92D8CCC5-DFE6-41FF-957C-D1D3C08D2AC0}">
      <dgm:prSet phldrT="[Text]"/>
      <dgm:spPr/>
      <dgm:t>
        <a:bodyPr/>
        <a:lstStyle/>
        <a:p>
          <a:r>
            <a:rPr lang="en-GB" noProof="0" dirty="0" smtClean="0"/>
            <a:t>Conclusions</a:t>
          </a:r>
          <a:endParaRPr lang="en-GB" noProof="0" dirty="0"/>
        </a:p>
      </dgm:t>
    </dgm:pt>
    <dgm:pt modelId="{92EB42DF-25CD-4774-942F-6977CBD2A870}" type="parTrans" cxnId="{4D3A643C-93F4-42D9-9182-60633F03E050}">
      <dgm:prSet/>
      <dgm:spPr/>
      <dgm:t>
        <a:bodyPr/>
        <a:lstStyle/>
        <a:p>
          <a:endParaRPr lang="nl-BE"/>
        </a:p>
      </dgm:t>
    </dgm:pt>
    <dgm:pt modelId="{211729B7-8566-4622-82BA-7B837EB3D465}" type="sibTrans" cxnId="{4D3A643C-93F4-42D9-9182-60633F03E050}">
      <dgm:prSet/>
      <dgm:spPr/>
      <dgm:t>
        <a:bodyPr/>
        <a:lstStyle/>
        <a:p>
          <a:endParaRPr lang="nl-BE"/>
        </a:p>
      </dgm:t>
    </dgm:pt>
    <dgm:pt modelId="{4352AB30-DD29-4745-826A-AE63B412C9CF}" type="pres">
      <dgm:prSet presAssocID="{556AC57F-8A8E-4F0A-94EF-12B7F087F34C}" presName="Name0" presStyleCnt="0">
        <dgm:presLayoutVars>
          <dgm:dir/>
          <dgm:animLvl val="lvl"/>
          <dgm:resizeHandles val="exact"/>
        </dgm:presLayoutVars>
      </dgm:prSet>
      <dgm:spPr/>
    </dgm:pt>
    <dgm:pt modelId="{61C9FC9A-7F09-4FC7-A951-F898A9C88EFC}" type="pres">
      <dgm:prSet presAssocID="{E9E5BC79-5EC0-4F58-9AF8-ECAFAC60E1F5}" presName="parTxOnly" presStyleLbl="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ABD5D752-4F40-4EC5-A9A7-11F7AE6CD0C4}" type="pres">
      <dgm:prSet presAssocID="{11F2C707-AEC4-45DE-ADAB-BB992AD91EE4}" presName="parTxOnlySpace" presStyleCnt="0"/>
      <dgm:spPr/>
    </dgm:pt>
    <dgm:pt modelId="{8816408C-6C44-44FA-A82E-5F516533007F}" type="pres">
      <dgm:prSet presAssocID="{BBE50E1E-333A-4708-8F2B-404C449A525E}" presName="parTxOnly" presStyleLbl="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91734CDD-5AE4-4292-8A9F-41159E14A8F4}" type="pres">
      <dgm:prSet presAssocID="{DE71AB71-4C83-479C-A600-B0CCB2A31875}" presName="parTxOnlySpace" presStyleCnt="0"/>
      <dgm:spPr/>
    </dgm:pt>
    <dgm:pt modelId="{5023FF99-913F-4D68-BB8D-A414EDE6F50F}" type="pres">
      <dgm:prSet presAssocID="{A59BD2CB-E530-4FE6-BBD3-C5C7B310FF1C}" presName="parTxOnly" presStyleLbl="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01D0728F-3629-41B5-AC39-D7F053F49B0D}" type="pres">
      <dgm:prSet presAssocID="{CE17037D-B4BB-4659-901A-EFC2ADD02A96}" presName="parTxOnlySpace" presStyleCnt="0"/>
      <dgm:spPr/>
    </dgm:pt>
    <dgm:pt modelId="{B93D11D1-AFF5-42F4-A7BF-DF0F42915EA0}" type="pres">
      <dgm:prSet presAssocID="{2C6E2087-B2C0-4765-8DA9-496297FD1D4A}" presName="parTxOnly" presStyleLbl="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717C8F66-00AC-421C-8FBA-252D6A4DACD2}" type="pres">
      <dgm:prSet presAssocID="{B2A50776-0FBB-4EE4-9EE5-803998DD76D8}" presName="parTxOnlySpace" presStyleCnt="0"/>
      <dgm:spPr/>
    </dgm:pt>
    <dgm:pt modelId="{6153CBDA-8D56-4CFF-8F94-B74BD1899A56}" type="pres">
      <dgm:prSet presAssocID="{92D8CCC5-DFE6-41FF-957C-D1D3C08D2AC0}" presName="parTxOnly" presStyleLbl="node1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BE"/>
        </a:p>
      </dgm:t>
    </dgm:pt>
  </dgm:ptLst>
  <dgm:cxnLst>
    <dgm:cxn modelId="{69B09445-4584-44FD-93FF-F76363724FB4}" srcId="{556AC57F-8A8E-4F0A-94EF-12B7F087F34C}" destId="{E9E5BC79-5EC0-4F58-9AF8-ECAFAC60E1F5}" srcOrd="0" destOrd="0" parTransId="{E3AEDBEB-3091-4CC6-8D9A-EE39D64F2726}" sibTransId="{11F2C707-AEC4-45DE-ADAB-BB992AD91EE4}"/>
    <dgm:cxn modelId="{7AEDF413-A7E3-4F11-AC23-78486CD2562B}" type="presOf" srcId="{556AC57F-8A8E-4F0A-94EF-12B7F087F34C}" destId="{4352AB30-DD29-4745-826A-AE63B412C9CF}" srcOrd="0" destOrd="0" presId="urn:microsoft.com/office/officeart/2005/8/layout/chevron1"/>
    <dgm:cxn modelId="{11F2F0EB-E1DB-4C56-9EF9-1B7605ABFE96}" type="presOf" srcId="{E9E5BC79-5EC0-4F58-9AF8-ECAFAC60E1F5}" destId="{61C9FC9A-7F09-4FC7-A951-F898A9C88EFC}" srcOrd="0" destOrd="0" presId="urn:microsoft.com/office/officeart/2005/8/layout/chevron1"/>
    <dgm:cxn modelId="{FBC03A4F-7BD4-49D9-A75B-33C85F907E59}" srcId="{556AC57F-8A8E-4F0A-94EF-12B7F087F34C}" destId="{2C6E2087-B2C0-4765-8DA9-496297FD1D4A}" srcOrd="3" destOrd="0" parTransId="{E704874B-37DC-4BD2-8208-2107BEB56421}" sibTransId="{B2A50776-0FBB-4EE4-9EE5-803998DD76D8}"/>
    <dgm:cxn modelId="{B581BC8B-B97B-40B1-A83F-AF2044995D21}" type="presOf" srcId="{A59BD2CB-E530-4FE6-BBD3-C5C7B310FF1C}" destId="{5023FF99-913F-4D68-BB8D-A414EDE6F50F}" srcOrd="0" destOrd="0" presId="urn:microsoft.com/office/officeart/2005/8/layout/chevron1"/>
    <dgm:cxn modelId="{7B7B878C-01D3-46AC-954F-A7E221F9DFA7}" type="presOf" srcId="{2C6E2087-B2C0-4765-8DA9-496297FD1D4A}" destId="{B93D11D1-AFF5-42F4-A7BF-DF0F42915EA0}" srcOrd="0" destOrd="0" presId="urn:microsoft.com/office/officeart/2005/8/layout/chevron1"/>
    <dgm:cxn modelId="{615C77AA-B3C1-42F4-A4B7-BA836F8E477C}" srcId="{556AC57F-8A8E-4F0A-94EF-12B7F087F34C}" destId="{A59BD2CB-E530-4FE6-BBD3-C5C7B310FF1C}" srcOrd="2" destOrd="0" parTransId="{B87FBB38-D723-4B7A-9AC3-638A8699DF86}" sibTransId="{CE17037D-B4BB-4659-901A-EFC2ADD02A96}"/>
    <dgm:cxn modelId="{45580EA0-EF6F-431C-9DDA-F8605DB9AF1A}" type="presOf" srcId="{92D8CCC5-DFE6-41FF-957C-D1D3C08D2AC0}" destId="{6153CBDA-8D56-4CFF-8F94-B74BD1899A56}" srcOrd="0" destOrd="0" presId="urn:microsoft.com/office/officeart/2005/8/layout/chevron1"/>
    <dgm:cxn modelId="{DFEDD562-ADE1-4F19-82D5-63B704CF2E47}" srcId="{556AC57F-8A8E-4F0A-94EF-12B7F087F34C}" destId="{BBE50E1E-333A-4708-8F2B-404C449A525E}" srcOrd="1" destOrd="0" parTransId="{DF71F737-2608-4542-BB86-549F44B992D1}" sibTransId="{DE71AB71-4C83-479C-A600-B0CCB2A31875}"/>
    <dgm:cxn modelId="{33588535-E5F1-4E78-B99A-B21337090242}" type="presOf" srcId="{BBE50E1E-333A-4708-8F2B-404C449A525E}" destId="{8816408C-6C44-44FA-A82E-5F516533007F}" srcOrd="0" destOrd="0" presId="urn:microsoft.com/office/officeart/2005/8/layout/chevron1"/>
    <dgm:cxn modelId="{4D3A643C-93F4-42D9-9182-60633F03E050}" srcId="{556AC57F-8A8E-4F0A-94EF-12B7F087F34C}" destId="{92D8CCC5-DFE6-41FF-957C-D1D3C08D2AC0}" srcOrd="4" destOrd="0" parTransId="{92EB42DF-25CD-4774-942F-6977CBD2A870}" sibTransId="{211729B7-8566-4622-82BA-7B837EB3D465}"/>
    <dgm:cxn modelId="{04CF1B5D-D0A3-4701-8E1B-D44F3FEC1FC3}" type="presParOf" srcId="{4352AB30-DD29-4745-826A-AE63B412C9CF}" destId="{61C9FC9A-7F09-4FC7-A951-F898A9C88EFC}" srcOrd="0" destOrd="0" presId="urn:microsoft.com/office/officeart/2005/8/layout/chevron1"/>
    <dgm:cxn modelId="{9BFA0A7A-C711-49EF-82FA-DD9FFEFC444D}" type="presParOf" srcId="{4352AB30-DD29-4745-826A-AE63B412C9CF}" destId="{ABD5D752-4F40-4EC5-A9A7-11F7AE6CD0C4}" srcOrd="1" destOrd="0" presId="urn:microsoft.com/office/officeart/2005/8/layout/chevron1"/>
    <dgm:cxn modelId="{E1851E5C-2687-4978-AB9E-18193BAFB79A}" type="presParOf" srcId="{4352AB30-DD29-4745-826A-AE63B412C9CF}" destId="{8816408C-6C44-44FA-A82E-5F516533007F}" srcOrd="2" destOrd="0" presId="urn:microsoft.com/office/officeart/2005/8/layout/chevron1"/>
    <dgm:cxn modelId="{CD689522-4E29-466E-B00B-005CAADC254A}" type="presParOf" srcId="{4352AB30-DD29-4745-826A-AE63B412C9CF}" destId="{91734CDD-5AE4-4292-8A9F-41159E14A8F4}" srcOrd="3" destOrd="0" presId="urn:microsoft.com/office/officeart/2005/8/layout/chevron1"/>
    <dgm:cxn modelId="{F82B30A1-EEBC-46D7-94DF-2A5B04E752DE}" type="presParOf" srcId="{4352AB30-DD29-4745-826A-AE63B412C9CF}" destId="{5023FF99-913F-4D68-BB8D-A414EDE6F50F}" srcOrd="4" destOrd="0" presId="urn:microsoft.com/office/officeart/2005/8/layout/chevron1"/>
    <dgm:cxn modelId="{0FB3E839-1418-4F2D-BEF9-FCE2A6FB93AD}" type="presParOf" srcId="{4352AB30-DD29-4745-826A-AE63B412C9CF}" destId="{01D0728F-3629-41B5-AC39-D7F053F49B0D}" srcOrd="5" destOrd="0" presId="urn:microsoft.com/office/officeart/2005/8/layout/chevron1"/>
    <dgm:cxn modelId="{DC0A7FF0-BAE4-4D0E-B6A5-6533DB782F84}" type="presParOf" srcId="{4352AB30-DD29-4745-826A-AE63B412C9CF}" destId="{B93D11D1-AFF5-42F4-A7BF-DF0F42915EA0}" srcOrd="6" destOrd="0" presId="urn:microsoft.com/office/officeart/2005/8/layout/chevron1"/>
    <dgm:cxn modelId="{B2911062-5F02-4D52-B14B-7581C9C8EE90}" type="presParOf" srcId="{4352AB30-DD29-4745-826A-AE63B412C9CF}" destId="{717C8F66-00AC-421C-8FBA-252D6A4DACD2}" srcOrd="7" destOrd="0" presId="urn:microsoft.com/office/officeart/2005/8/layout/chevron1"/>
    <dgm:cxn modelId="{8E34535F-AD2E-4BFB-A775-E6B482A68746}" type="presParOf" srcId="{4352AB30-DD29-4745-826A-AE63B412C9CF}" destId="{6153CBDA-8D56-4CFF-8F94-B74BD1899A56}" srcOrd="8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56AC57F-8A8E-4F0A-94EF-12B7F087F34C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E9E5BC79-5EC0-4F58-9AF8-ECAFAC60E1F5}">
      <dgm:prSet phldrT="[Text]"/>
      <dgm:spPr>
        <a:solidFill>
          <a:schemeClr val="accent2"/>
        </a:solidFill>
        <a:ln>
          <a:solidFill>
            <a:schemeClr val="accent2"/>
          </a:solidFill>
        </a:ln>
      </dgm:spPr>
      <dgm:t>
        <a:bodyPr/>
        <a:lstStyle/>
        <a:p>
          <a:r>
            <a:rPr lang="en-GB" noProof="0" dirty="0" smtClean="0"/>
            <a:t>Introduction</a:t>
          </a:r>
          <a:endParaRPr lang="en-GB" noProof="0" dirty="0"/>
        </a:p>
      </dgm:t>
    </dgm:pt>
    <dgm:pt modelId="{E3AEDBEB-3091-4CC6-8D9A-EE39D64F2726}" type="parTrans" cxnId="{69B09445-4584-44FD-93FF-F76363724FB4}">
      <dgm:prSet/>
      <dgm:spPr/>
      <dgm:t>
        <a:bodyPr/>
        <a:lstStyle/>
        <a:p>
          <a:endParaRPr lang="nl-BE"/>
        </a:p>
      </dgm:t>
    </dgm:pt>
    <dgm:pt modelId="{11F2C707-AEC4-45DE-ADAB-BB992AD91EE4}" type="sibTrans" cxnId="{69B09445-4584-44FD-93FF-F76363724FB4}">
      <dgm:prSet/>
      <dgm:spPr/>
      <dgm:t>
        <a:bodyPr/>
        <a:lstStyle/>
        <a:p>
          <a:endParaRPr lang="nl-BE"/>
        </a:p>
      </dgm:t>
    </dgm:pt>
    <dgm:pt modelId="{BBE50E1E-333A-4708-8F2B-404C449A525E}">
      <dgm:prSet phldrT="[Text]"/>
      <dgm:spPr/>
      <dgm:t>
        <a:bodyPr/>
        <a:lstStyle/>
        <a:p>
          <a:r>
            <a:rPr lang="en-GB" noProof="0" dirty="0" smtClean="0"/>
            <a:t>Methodology</a:t>
          </a:r>
          <a:endParaRPr lang="en-GB" noProof="0" dirty="0"/>
        </a:p>
      </dgm:t>
    </dgm:pt>
    <dgm:pt modelId="{DF71F737-2608-4542-BB86-549F44B992D1}" type="parTrans" cxnId="{DFEDD562-ADE1-4F19-82D5-63B704CF2E47}">
      <dgm:prSet/>
      <dgm:spPr/>
      <dgm:t>
        <a:bodyPr/>
        <a:lstStyle/>
        <a:p>
          <a:endParaRPr lang="nl-BE"/>
        </a:p>
      </dgm:t>
    </dgm:pt>
    <dgm:pt modelId="{DE71AB71-4C83-479C-A600-B0CCB2A31875}" type="sibTrans" cxnId="{DFEDD562-ADE1-4F19-82D5-63B704CF2E47}">
      <dgm:prSet/>
      <dgm:spPr/>
      <dgm:t>
        <a:bodyPr/>
        <a:lstStyle/>
        <a:p>
          <a:endParaRPr lang="nl-BE"/>
        </a:p>
      </dgm:t>
    </dgm:pt>
    <dgm:pt modelId="{A59BD2CB-E530-4FE6-BBD3-C5C7B310FF1C}">
      <dgm:prSet phldrT="[Text]"/>
      <dgm:spPr/>
      <dgm:t>
        <a:bodyPr/>
        <a:lstStyle/>
        <a:p>
          <a:r>
            <a:rPr lang="en-GB" noProof="0" dirty="0" smtClean="0"/>
            <a:t>Variables</a:t>
          </a:r>
          <a:endParaRPr lang="en-GB" noProof="0" dirty="0"/>
        </a:p>
      </dgm:t>
    </dgm:pt>
    <dgm:pt modelId="{B87FBB38-D723-4B7A-9AC3-638A8699DF86}" type="parTrans" cxnId="{615C77AA-B3C1-42F4-A4B7-BA836F8E477C}">
      <dgm:prSet/>
      <dgm:spPr/>
      <dgm:t>
        <a:bodyPr/>
        <a:lstStyle/>
        <a:p>
          <a:endParaRPr lang="nl-BE"/>
        </a:p>
      </dgm:t>
    </dgm:pt>
    <dgm:pt modelId="{CE17037D-B4BB-4659-901A-EFC2ADD02A96}" type="sibTrans" cxnId="{615C77AA-B3C1-42F4-A4B7-BA836F8E477C}">
      <dgm:prSet/>
      <dgm:spPr/>
      <dgm:t>
        <a:bodyPr/>
        <a:lstStyle/>
        <a:p>
          <a:endParaRPr lang="nl-BE"/>
        </a:p>
      </dgm:t>
    </dgm:pt>
    <dgm:pt modelId="{2C6E2087-B2C0-4765-8DA9-496297FD1D4A}">
      <dgm:prSet phldrT="[Text]"/>
      <dgm:spPr/>
      <dgm:t>
        <a:bodyPr/>
        <a:lstStyle/>
        <a:p>
          <a:r>
            <a:rPr lang="en-GB" noProof="0" dirty="0" smtClean="0"/>
            <a:t>Results</a:t>
          </a:r>
          <a:endParaRPr lang="en-GB" noProof="0" dirty="0"/>
        </a:p>
      </dgm:t>
    </dgm:pt>
    <dgm:pt modelId="{E704874B-37DC-4BD2-8208-2107BEB56421}" type="parTrans" cxnId="{FBC03A4F-7BD4-49D9-A75B-33C85F907E59}">
      <dgm:prSet/>
      <dgm:spPr/>
      <dgm:t>
        <a:bodyPr/>
        <a:lstStyle/>
        <a:p>
          <a:endParaRPr lang="nl-BE"/>
        </a:p>
      </dgm:t>
    </dgm:pt>
    <dgm:pt modelId="{B2A50776-0FBB-4EE4-9EE5-803998DD76D8}" type="sibTrans" cxnId="{FBC03A4F-7BD4-49D9-A75B-33C85F907E59}">
      <dgm:prSet/>
      <dgm:spPr/>
      <dgm:t>
        <a:bodyPr/>
        <a:lstStyle/>
        <a:p>
          <a:endParaRPr lang="nl-BE"/>
        </a:p>
      </dgm:t>
    </dgm:pt>
    <dgm:pt modelId="{92D8CCC5-DFE6-41FF-957C-D1D3C08D2AC0}">
      <dgm:prSet phldrT="[Text]"/>
      <dgm:spPr/>
      <dgm:t>
        <a:bodyPr/>
        <a:lstStyle/>
        <a:p>
          <a:r>
            <a:rPr lang="en-GB" noProof="0" dirty="0" smtClean="0"/>
            <a:t>Conclusions</a:t>
          </a:r>
          <a:endParaRPr lang="en-GB" noProof="0" dirty="0"/>
        </a:p>
      </dgm:t>
    </dgm:pt>
    <dgm:pt modelId="{92EB42DF-25CD-4774-942F-6977CBD2A870}" type="parTrans" cxnId="{4D3A643C-93F4-42D9-9182-60633F03E050}">
      <dgm:prSet/>
      <dgm:spPr/>
      <dgm:t>
        <a:bodyPr/>
        <a:lstStyle/>
        <a:p>
          <a:endParaRPr lang="nl-BE"/>
        </a:p>
      </dgm:t>
    </dgm:pt>
    <dgm:pt modelId="{211729B7-8566-4622-82BA-7B837EB3D465}" type="sibTrans" cxnId="{4D3A643C-93F4-42D9-9182-60633F03E050}">
      <dgm:prSet/>
      <dgm:spPr/>
      <dgm:t>
        <a:bodyPr/>
        <a:lstStyle/>
        <a:p>
          <a:endParaRPr lang="nl-BE"/>
        </a:p>
      </dgm:t>
    </dgm:pt>
    <dgm:pt modelId="{4352AB30-DD29-4745-826A-AE63B412C9CF}" type="pres">
      <dgm:prSet presAssocID="{556AC57F-8A8E-4F0A-94EF-12B7F087F34C}" presName="Name0" presStyleCnt="0">
        <dgm:presLayoutVars>
          <dgm:dir/>
          <dgm:animLvl val="lvl"/>
          <dgm:resizeHandles val="exact"/>
        </dgm:presLayoutVars>
      </dgm:prSet>
      <dgm:spPr/>
    </dgm:pt>
    <dgm:pt modelId="{61C9FC9A-7F09-4FC7-A951-F898A9C88EFC}" type="pres">
      <dgm:prSet presAssocID="{E9E5BC79-5EC0-4F58-9AF8-ECAFAC60E1F5}" presName="parTxOnly" presStyleLbl="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ABD5D752-4F40-4EC5-A9A7-11F7AE6CD0C4}" type="pres">
      <dgm:prSet presAssocID="{11F2C707-AEC4-45DE-ADAB-BB992AD91EE4}" presName="parTxOnlySpace" presStyleCnt="0"/>
      <dgm:spPr/>
    </dgm:pt>
    <dgm:pt modelId="{8816408C-6C44-44FA-A82E-5F516533007F}" type="pres">
      <dgm:prSet presAssocID="{BBE50E1E-333A-4708-8F2B-404C449A525E}" presName="parTxOnly" presStyleLbl="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91734CDD-5AE4-4292-8A9F-41159E14A8F4}" type="pres">
      <dgm:prSet presAssocID="{DE71AB71-4C83-479C-A600-B0CCB2A31875}" presName="parTxOnlySpace" presStyleCnt="0"/>
      <dgm:spPr/>
    </dgm:pt>
    <dgm:pt modelId="{5023FF99-913F-4D68-BB8D-A414EDE6F50F}" type="pres">
      <dgm:prSet presAssocID="{A59BD2CB-E530-4FE6-BBD3-C5C7B310FF1C}" presName="parTxOnly" presStyleLbl="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01D0728F-3629-41B5-AC39-D7F053F49B0D}" type="pres">
      <dgm:prSet presAssocID="{CE17037D-B4BB-4659-901A-EFC2ADD02A96}" presName="parTxOnlySpace" presStyleCnt="0"/>
      <dgm:spPr/>
    </dgm:pt>
    <dgm:pt modelId="{B93D11D1-AFF5-42F4-A7BF-DF0F42915EA0}" type="pres">
      <dgm:prSet presAssocID="{2C6E2087-B2C0-4765-8DA9-496297FD1D4A}" presName="parTxOnly" presStyleLbl="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717C8F66-00AC-421C-8FBA-252D6A4DACD2}" type="pres">
      <dgm:prSet presAssocID="{B2A50776-0FBB-4EE4-9EE5-803998DD76D8}" presName="parTxOnlySpace" presStyleCnt="0"/>
      <dgm:spPr/>
    </dgm:pt>
    <dgm:pt modelId="{6153CBDA-8D56-4CFF-8F94-B74BD1899A56}" type="pres">
      <dgm:prSet presAssocID="{92D8CCC5-DFE6-41FF-957C-D1D3C08D2AC0}" presName="parTxOnly" presStyleLbl="node1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BE"/>
        </a:p>
      </dgm:t>
    </dgm:pt>
  </dgm:ptLst>
  <dgm:cxnLst>
    <dgm:cxn modelId="{6654AADB-1195-492E-88D2-8D75C384724F}" type="presOf" srcId="{556AC57F-8A8E-4F0A-94EF-12B7F087F34C}" destId="{4352AB30-DD29-4745-826A-AE63B412C9CF}" srcOrd="0" destOrd="0" presId="urn:microsoft.com/office/officeart/2005/8/layout/chevron1"/>
    <dgm:cxn modelId="{69B09445-4584-44FD-93FF-F76363724FB4}" srcId="{556AC57F-8A8E-4F0A-94EF-12B7F087F34C}" destId="{E9E5BC79-5EC0-4F58-9AF8-ECAFAC60E1F5}" srcOrd="0" destOrd="0" parTransId="{E3AEDBEB-3091-4CC6-8D9A-EE39D64F2726}" sibTransId="{11F2C707-AEC4-45DE-ADAB-BB992AD91EE4}"/>
    <dgm:cxn modelId="{009FEC4C-10DB-41C2-A438-2E2EDCF9EE6B}" type="presOf" srcId="{92D8CCC5-DFE6-41FF-957C-D1D3C08D2AC0}" destId="{6153CBDA-8D56-4CFF-8F94-B74BD1899A56}" srcOrd="0" destOrd="0" presId="urn:microsoft.com/office/officeart/2005/8/layout/chevron1"/>
    <dgm:cxn modelId="{501C9011-428F-4796-8590-5DCBB07F893E}" type="presOf" srcId="{E9E5BC79-5EC0-4F58-9AF8-ECAFAC60E1F5}" destId="{61C9FC9A-7F09-4FC7-A951-F898A9C88EFC}" srcOrd="0" destOrd="0" presId="urn:microsoft.com/office/officeart/2005/8/layout/chevron1"/>
    <dgm:cxn modelId="{34EBA1DB-855B-46CC-8AA6-5E213A2F3FC1}" type="presOf" srcId="{A59BD2CB-E530-4FE6-BBD3-C5C7B310FF1C}" destId="{5023FF99-913F-4D68-BB8D-A414EDE6F50F}" srcOrd="0" destOrd="0" presId="urn:microsoft.com/office/officeart/2005/8/layout/chevron1"/>
    <dgm:cxn modelId="{535D2BB5-BDCD-4F1C-A278-3F31EEE39E47}" type="presOf" srcId="{BBE50E1E-333A-4708-8F2B-404C449A525E}" destId="{8816408C-6C44-44FA-A82E-5F516533007F}" srcOrd="0" destOrd="0" presId="urn:microsoft.com/office/officeart/2005/8/layout/chevron1"/>
    <dgm:cxn modelId="{FBC03A4F-7BD4-49D9-A75B-33C85F907E59}" srcId="{556AC57F-8A8E-4F0A-94EF-12B7F087F34C}" destId="{2C6E2087-B2C0-4765-8DA9-496297FD1D4A}" srcOrd="3" destOrd="0" parTransId="{E704874B-37DC-4BD2-8208-2107BEB56421}" sibTransId="{B2A50776-0FBB-4EE4-9EE5-803998DD76D8}"/>
    <dgm:cxn modelId="{615C77AA-B3C1-42F4-A4B7-BA836F8E477C}" srcId="{556AC57F-8A8E-4F0A-94EF-12B7F087F34C}" destId="{A59BD2CB-E530-4FE6-BBD3-C5C7B310FF1C}" srcOrd="2" destOrd="0" parTransId="{B87FBB38-D723-4B7A-9AC3-638A8699DF86}" sibTransId="{CE17037D-B4BB-4659-901A-EFC2ADD02A96}"/>
    <dgm:cxn modelId="{DFEDD562-ADE1-4F19-82D5-63B704CF2E47}" srcId="{556AC57F-8A8E-4F0A-94EF-12B7F087F34C}" destId="{BBE50E1E-333A-4708-8F2B-404C449A525E}" srcOrd="1" destOrd="0" parTransId="{DF71F737-2608-4542-BB86-549F44B992D1}" sibTransId="{DE71AB71-4C83-479C-A600-B0CCB2A31875}"/>
    <dgm:cxn modelId="{FD7951AD-F205-41F5-BAB1-8D6BB161E0BF}" type="presOf" srcId="{2C6E2087-B2C0-4765-8DA9-496297FD1D4A}" destId="{B93D11D1-AFF5-42F4-A7BF-DF0F42915EA0}" srcOrd="0" destOrd="0" presId="urn:microsoft.com/office/officeart/2005/8/layout/chevron1"/>
    <dgm:cxn modelId="{4D3A643C-93F4-42D9-9182-60633F03E050}" srcId="{556AC57F-8A8E-4F0A-94EF-12B7F087F34C}" destId="{92D8CCC5-DFE6-41FF-957C-D1D3C08D2AC0}" srcOrd="4" destOrd="0" parTransId="{92EB42DF-25CD-4774-942F-6977CBD2A870}" sibTransId="{211729B7-8566-4622-82BA-7B837EB3D465}"/>
    <dgm:cxn modelId="{2BFB6A90-A16C-4267-954F-FF8D9AF38A28}" type="presParOf" srcId="{4352AB30-DD29-4745-826A-AE63B412C9CF}" destId="{61C9FC9A-7F09-4FC7-A951-F898A9C88EFC}" srcOrd="0" destOrd="0" presId="urn:microsoft.com/office/officeart/2005/8/layout/chevron1"/>
    <dgm:cxn modelId="{F8CBD955-FC2D-4181-B638-F7E576499952}" type="presParOf" srcId="{4352AB30-DD29-4745-826A-AE63B412C9CF}" destId="{ABD5D752-4F40-4EC5-A9A7-11F7AE6CD0C4}" srcOrd="1" destOrd="0" presId="urn:microsoft.com/office/officeart/2005/8/layout/chevron1"/>
    <dgm:cxn modelId="{88F63363-C23A-4AA7-9BC1-96F6D1DEDCDB}" type="presParOf" srcId="{4352AB30-DD29-4745-826A-AE63B412C9CF}" destId="{8816408C-6C44-44FA-A82E-5F516533007F}" srcOrd="2" destOrd="0" presId="urn:microsoft.com/office/officeart/2005/8/layout/chevron1"/>
    <dgm:cxn modelId="{AC0F92D5-2ABB-4E53-969C-BDEA9B52F6F6}" type="presParOf" srcId="{4352AB30-DD29-4745-826A-AE63B412C9CF}" destId="{91734CDD-5AE4-4292-8A9F-41159E14A8F4}" srcOrd="3" destOrd="0" presId="urn:microsoft.com/office/officeart/2005/8/layout/chevron1"/>
    <dgm:cxn modelId="{09E0FDBE-4C70-44B7-B68A-5D1D4502091A}" type="presParOf" srcId="{4352AB30-DD29-4745-826A-AE63B412C9CF}" destId="{5023FF99-913F-4D68-BB8D-A414EDE6F50F}" srcOrd="4" destOrd="0" presId="urn:microsoft.com/office/officeart/2005/8/layout/chevron1"/>
    <dgm:cxn modelId="{72DB8601-EE99-4C16-80C0-BC9B9BE2A7DF}" type="presParOf" srcId="{4352AB30-DD29-4745-826A-AE63B412C9CF}" destId="{01D0728F-3629-41B5-AC39-D7F053F49B0D}" srcOrd="5" destOrd="0" presId="urn:microsoft.com/office/officeart/2005/8/layout/chevron1"/>
    <dgm:cxn modelId="{D8644429-971B-4E67-82B2-5B11C59996D7}" type="presParOf" srcId="{4352AB30-DD29-4745-826A-AE63B412C9CF}" destId="{B93D11D1-AFF5-42F4-A7BF-DF0F42915EA0}" srcOrd="6" destOrd="0" presId="urn:microsoft.com/office/officeart/2005/8/layout/chevron1"/>
    <dgm:cxn modelId="{C8CD7CB7-F7BA-4537-A3A6-A4FD46C76585}" type="presParOf" srcId="{4352AB30-DD29-4745-826A-AE63B412C9CF}" destId="{717C8F66-00AC-421C-8FBA-252D6A4DACD2}" srcOrd="7" destOrd="0" presId="urn:microsoft.com/office/officeart/2005/8/layout/chevron1"/>
    <dgm:cxn modelId="{45F23492-CE23-44DD-969D-868625FE330E}" type="presParOf" srcId="{4352AB30-DD29-4745-826A-AE63B412C9CF}" destId="{6153CBDA-8D56-4CFF-8F94-B74BD1899A56}" srcOrd="8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56AC57F-8A8E-4F0A-94EF-12B7F087F34C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E9E5BC79-5EC0-4F58-9AF8-ECAFAC60E1F5}">
      <dgm:prSet phldrT="[Text]"/>
      <dgm:spPr>
        <a:solidFill>
          <a:schemeClr val="accent1"/>
        </a:solidFill>
      </dgm:spPr>
      <dgm:t>
        <a:bodyPr/>
        <a:lstStyle/>
        <a:p>
          <a:r>
            <a:rPr lang="en-GB" noProof="0" dirty="0" smtClean="0"/>
            <a:t>Introduction</a:t>
          </a:r>
          <a:endParaRPr lang="en-GB" noProof="0" dirty="0"/>
        </a:p>
      </dgm:t>
    </dgm:pt>
    <dgm:pt modelId="{E3AEDBEB-3091-4CC6-8D9A-EE39D64F2726}" type="parTrans" cxnId="{69B09445-4584-44FD-93FF-F76363724FB4}">
      <dgm:prSet/>
      <dgm:spPr/>
      <dgm:t>
        <a:bodyPr/>
        <a:lstStyle/>
        <a:p>
          <a:endParaRPr lang="nl-BE"/>
        </a:p>
      </dgm:t>
    </dgm:pt>
    <dgm:pt modelId="{11F2C707-AEC4-45DE-ADAB-BB992AD91EE4}" type="sibTrans" cxnId="{69B09445-4584-44FD-93FF-F76363724FB4}">
      <dgm:prSet/>
      <dgm:spPr/>
      <dgm:t>
        <a:bodyPr/>
        <a:lstStyle/>
        <a:p>
          <a:endParaRPr lang="nl-BE"/>
        </a:p>
      </dgm:t>
    </dgm:pt>
    <dgm:pt modelId="{BBE50E1E-333A-4708-8F2B-404C449A525E}">
      <dgm:prSet phldrT="[Text]"/>
      <dgm:spPr>
        <a:solidFill>
          <a:schemeClr val="accent2"/>
        </a:solidFill>
        <a:ln>
          <a:solidFill>
            <a:schemeClr val="accent2"/>
          </a:solidFill>
        </a:ln>
      </dgm:spPr>
      <dgm:t>
        <a:bodyPr/>
        <a:lstStyle/>
        <a:p>
          <a:r>
            <a:rPr lang="en-GB" noProof="0" dirty="0" smtClean="0"/>
            <a:t>Methodology</a:t>
          </a:r>
          <a:endParaRPr lang="en-GB" noProof="0" dirty="0"/>
        </a:p>
      </dgm:t>
    </dgm:pt>
    <dgm:pt modelId="{DF71F737-2608-4542-BB86-549F44B992D1}" type="parTrans" cxnId="{DFEDD562-ADE1-4F19-82D5-63B704CF2E47}">
      <dgm:prSet/>
      <dgm:spPr/>
      <dgm:t>
        <a:bodyPr/>
        <a:lstStyle/>
        <a:p>
          <a:endParaRPr lang="nl-BE"/>
        </a:p>
      </dgm:t>
    </dgm:pt>
    <dgm:pt modelId="{DE71AB71-4C83-479C-A600-B0CCB2A31875}" type="sibTrans" cxnId="{DFEDD562-ADE1-4F19-82D5-63B704CF2E47}">
      <dgm:prSet/>
      <dgm:spPr/>
      <dgm:t>
        <a:bodyPr/>
        <a:lstStyle/>
        <a:p>
          <a:endParaRPr lang="nl-BE"/>
        </a:p>
      </dgm:t>
    </dgm:pt>
    <dgm:pt modelId="{A59BD2CB-E530-4FE6-BBD3-C5C7B310FF1C}">
      <dgm:prSet phldrT="[Text]"/>
      <dgm:spPr/>
      <dgm:t>
        <a:bodyPr/>
        <a:lstStyle/>
        <a:p>
          <a:r>
            <a:rPr lang="en-GB" noProof="0" dirty="0" smtClean="0"/>
            <a:t>Variables</a:t>
          </a:r>
          <a:endParaRPr lang="en-GB" noProof="0" dirty="0"/>
        </a:p>
      </dgm:t>
    </dgm:pt>
    <dgm:pt modelId="{B87FBB38-D723-4B7A-9AC3-638A8699DF86}" type="parTrans" cxnId="{615C77AA-B3C1-42F4-A4B7-BA836F8E477C}">
      <dgm:prSet/>
      <dgm:spPr/>
      <dgm:t>
        <a:bodyPr/>
        <a:lstStyle/>
        <a:p>
          <a:endParaRPr lang="nl-BE"/>
        </a:p>
      </dgm:t>
    </dgm:pt>
    <dgm:pt modelId="{CE17037D-B4BB-4659-901A-EFC2ADD02A96}" type="sibTrans" cxnId="{615C77AA-B3C1-42F4-A4B7-BA836F8E477C}">
      <dgm:prSet/>
      <dgm:spPr/>
      <dgm:t>
        <a:bodyPr/>
        <a:lstStyle/>
        <a:p>
          <a:endParaRPr lang="nl-BE"/>
        </a:p>
      </dgm:t>
    </dgm:pt>
    <dgm:pt modelId="{2C6E2087-B2C0-4765-8DA9-496297FD1D4A}">
      <dgm:prSet phldrT="[Text]"/>
      <dgm:spPr/>
      <dgm:t>
        <a:bodyPr/>
        <a:lstStyle/>
        <a:p>
          <a:r>
            <a:rPr lang="en-GB" noProof="0" dirty="0" smtClean="0"/>
            <a:t>Results</a:t>
          </a:r>
          <a:endParaRPr lang="en-GB" noProof="0" dirty="0"/>
        </a:p>
      </dgm:t>
    </dgm:pt>
    <dgm:pt modelId="{E704874B-37DC-4BD2-8208-2107BEB56421}" type="parTrans" cxnId="{FBC03A4F-7BD4-49D9-A75B-33C85F907E59}">
      <dgm:prSet/>
      <dgm:spPr/>
      <dgm:t>
        <a:bodyPr/>
        <a:lstStyle/>
        <a:p>
          <a:endParaRPr lang="nl-BE"/>
        </a:p>
      </dgm:t>
    </dgm:pt>
    <dgm:pt modelId="{B2A50776-0FBB-4EE4-9EE5-803998DD76D8}" type="sibTrans" cxnId="{FBC03A4F-7BD4-49D9-A75B-33C85F907E59}">
      <dgm:prSet/>
      <dgm:spPr/>
      <dgm:t>
        <a:bodyPr/>
        <a:lstStyle/>
        <a:p>
          <a:endParaRPr lang="nl-BE"/>
        </a:p>
      </dgm:t>
    </dgm:pt>
    <dgm:pt modelId="{92D8CCC5-DFE6-41FF-957C-D1D3C08D2AC0}">
      <dgm:prSet phldrT="[Text]"/>
      <dgm:spPr/>
      <dgm:t>
        <a:bodyPr/>
        <a:lstStyle/>
        <a:p>
          <a:r>
            <a:rPr lang="en-GB" noProof="0" dirty="0" smtClean="0"/>
            <a:t>Conclusions</a:t>
          </a:r>
          <a:endParaRPr lang="en-GB" noProof="0" dirty="0"/>
        </a:p>
      </dgm:t>
    </dgm:pt>
    <dgm:pt modelId="{92EB42DF-25CD-4774-942F-6977CBD2A870}" type="parTrans" cxnId="{4D3A643C-93F4-42D9-9182-60633F03E050}">
      <dgm:prSet/>
      <dgm:spPr/>
      <dgm:t>
        <a:bodyPr/>
        <a:lstStyle/>
        <a:p>
          <a:endParaRPr lang="nl-BE"/>
        </a:p>
      </dgm:t>
    </dgm:pt>
    <dgm:pt modelId="{211729B7-8566-4622-82BA-7B837EB3D465}" type="sibTrans" cxnId="{4D3A643C-93F4-42D9-9182-60633F03E050}">
      <dgm:prSet/>
      <dgm:spPr/>
      <dgm:t>
        <a:bodyPr/>
        <a:lstStyle/>
        <a:p>
          <a:endParaRPr lang="nl-BE"/>
        </a:p>
      </dgm:t>
    </dgm:pt>
    <dgm:pt modelId="{4352AB30-DD29-4745-826A-AE63B412C9CF}" type="pres">
      <dgm:prSet presAssocID="{556AC57F-8A8E-4F0A-94EF-12B7F087F34C}" presName="Name0" presStyleCnt="0">
        <dgm:presLayoutVars>
          <dgm:dir/>
          <dgm:animLvl val="lvl"/>
          <dgm:resizeHandles val="exact"/>
        </dgm:presLayoutVars>
      </dgm:prSet>
      <dgm:spPr/>
    </dgm:pt>
    <dgm:pt modelId="{61C9FC9A-7F09-4FC7-A951-F898A9C88EFC}" type="pres">
      <dgm:prSet presAssocID="{E9E5BC79-5EC0-4F58-9AF8-ECAFAC60E1F5}" presName="parTxOnly" presStyleLbl="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ABD5D752-4F40-4EC5-A9A7-11F7AE6CD0C4}" type="pres">
      <dgm:prSet presAssocID="{11F2C707-AEC4-45DE-ADAB-BB992AD91EE4}" presName="parTxOnlySpace" presStyleCnt="0"/>
      <dgm:spPr/>
    </dgm:pt>
    <dgm:pt modelId="{8816408C-6C44-44FA-A82E-5F516533007F}" type="pres">
      <dgm:prSet presAssocID="{BBE50E1E-333A-4708-8F2B-404C449A525E}" presName="parTxOnly" presStyleLbl="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91734CDD-5AE4-4292-8A9F-41159E14A8F4}" type="pres">
      <dgm:prSet presAssocID="{DE71AB71-4C83-479C-A600-B0CCB2A31875}" presName="parTxOnlySpace" presStyleCnt="0"/>
      <dgm:spPr/>
    </dgm:pt>
    <dgm:pt modelId="{5023FF99-913F-4D68-BB8D-A414EDE6F50F}" type="pres">
      <dgm:prSet presAssocID="{A59BD2CB-E530-4FE6-BBD3-C5C7B310FF1C}" presName="parTxOnly" presStyleLbl="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01D0728F-3629-41B5-AC39-D7F053F49B0D}" type="pres">
      <dgm:prSet presAssocID="{CE17037D-B4BB-4659-901A-EFC2ADD02A96}" presName="parTxOnlySpace" presStyleCnt="0"/>
      <dgm:spPr/>
    </dgm:pt>
    <dgm:pt modelId="{B93D11D1-AFF5-42F4-A7BF-DF0F42915EA0}" type="pres">
      <dgm:prSet presAssocID="{2C6E2087-B2C0-4765-8DA9-496297FD1D4A}" presName="parTxOnly" presStyleLbl="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717C8F66-00AC-421C-8FBA-252D6A4DACD2}" type="pres">
      <dgm:prSet presAssocID="{B2A50776-0FBB-4EE4-9EE5-803998DD76D8}" presName="parTxOnlySpace" presStyleCnt="0"/>
      <dgm:spPr/>
    </dgm:pt>
    <dgm:pt modelId="{6153CBDA-8D56-4CFF-8F94-B74BD1899A56}" type="pres">
      <dgm:prSet presAssocID="{92D8CCC5-DFE6-41FF-957C-D1D3C08D2AC0}" presName="parTxOnly" presStyleLbl="node1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BE"/>
        </a:p>
      </dgm:t>
    </dgm:pt>
  </dgm:ptLst>
  <dgm:cxnLst>
    <dgm:cxn modelId="{69B09445-4584-44FD-93FF-F76363724FB4}" srcId="{556AC57F-8A8E-4F0A-94EF-12B7F087F34C}" destId="{E9E5BC79-5EC0-4F58-9AF8-ECAFAC60E1F5}" srcOrd="0" destOrd="0" parTransId="{E3AEDBEB-3091-4CC6-8D9A-EE39D64F2726}" sibTransId="{11F2C707-AEC4-45DE-ADAB-BB992AD91EE4}"/>
    <dgm:cxn modelId="{4C57C2E9-F9C0-4E1B-A7C9-A7EA2261EF4C}" type="presOf" srcId="{556AC57F-8A8E-4F0A-94EF-12B7F087F34C}" destId="{4352AB30-DD29-4745-826A-AE63B412C9CF}" srcOrd="0" destOrd="0" presId="urn:microsoft.com/office/officeart/2005/8/layout/chevron1"/>
    <dgm:cxn modelId="{43DA3F6E-9241-4549-982E-C947A5334D82}" type="presOf" srcId="{E9E5BC79-5EC0-4F58-9AF8-ECAFAC60E1F5}" destId="{61C9FC9A-7F09-4FC7-A951-F898A9C88EFC}" srcOrd="0" destOrd="0" presId="urn:microsoft.com/office/officeart/2005/8/layout/chevron1"/>
    <dgm:cxn modelId="{A25A1562-2186-4F44-AB51-C04E6AC890CC}" type="presOf" srcId="{BBE50E1E-333A-4708-8F2B-404C449A525E}" destId="{8816408C-6C44-44FA-A82E-5F516533007F}" srcOrd="0" destOrd="0" presId="urn:microsoft.com/office/officeart/2005/8/layout/chevron1"/>
    <dgm:cxn modelId="{FBC03A4F-7BD4-49D9-A75B-33C85F907E59}" srcId="{556AC57F-8A8E-4F0A-94EF-12B7F087F34C}" destId="{2C6E2087-B2C0-4765-8DA9-496297FD1D4A}" srcOrd="3" destOrd="0" parTransId="{E704874B-37DC-4BD2-8208-2107BEB56421}" sibTransId="{B2A50776-0FBB-4EE4-9EE5-803998DD76D8}"/>
    <dgm:cxn modelId="{615C77AA-B3C1-42F4-A4B7-BA836F8E477C}" srcId="{556AC57F-8A8E-4F0A-94EF-12B7F087F34C}" destId="{A59BD2CB-E530-4FE6-BBD3-C5C7B310FF1C}" srcOrd="2" destOrd="0" parTransId="{B87FBB38-D723-4B7A-9AC3-638A8699DF86}" sibTransId="{CE17037D-B4BB-4659-901A-EFC2ADD02A96}"/>
    <dgm:cxn modelId="{581F6D3B-6D6E-4940-A744-FA70F52E3E13}" type="presOf" srcId="{2C6E2087-B2C0-4765-8DA9-496297FD1D4A}" destId="{B93D11D1-AFF5-42F4-A7BF-DF0F42915EA0}" srcOrd="0" destOrd="0" presId="urn:microsoft.com/office/officeart/2005/8/layout/chevron1"/>
    <dgm:cxn modelId="{DFEDD562-ADE1-4F19-82D5-63B704CF2E47}" srcId="{556AC57F-8A8E-4F0A-94EF-12B7F087F34C}" destId="{BBE50E1E-333A-4708-8F2B-404C449A525E}" srcOrd="1" destOrd="0" parTransId="{DF71F737-2608-4542-BB86-549F44B992D1}" sibTransId="{DE71AB71-4C83-479C-A600-B0CCB2A31875}"/>
    <dgm:cxn modelId="{032DE78D-748E-40A3-BB47-147E87F18422}" type="presOf" srcId="{A59BD2CB-E530-4FE6-BBD3-C5C7B310FF1C}" destId="{5023FF99-913F-4D68-BB8D-A414EDE6F50F}" srcOrd="0" destOrd="0" presId="urn:microsoft.com/office/officeart/2005/8/layout/chevron1"/>
    <dgm:cxn modelId="{814B213A-3265-41FB-A9E7-532E85E01EF6}" type="presOf" srcId="{92D8CCC5-DFE6-41FF-957C-D1D3C08D2AC0}" destId="{6153CBDA-8D56-4CFF-8F94-B74BD1899A56}" srcOrd="0" destOrd="0" presId="urn:microsoft.com/office/officeart/2005/8/layout/chevron1"/>
    <dgm:cxn modelId="{4D3A643C-93F4-42D9-9182-60633F03E050}" srcId="{556AC57F-8A8E-4F0A-94EF-12B7F087F34C}" destId="{92D8CCC5-DFE6-41FF-957C-D1D3C08D2AC0}" srcOrd="4" destOrd="0" parTransId="{92EB42DF-25CD-4774-942F-6977CBD2A870}" sibTransId="{211729B7-8566-4622-82BA-7B837EB3D465}"/>
    <dgm:cxn modelId="{81055DAB-C015-4C8A-9F5D-5F7C09AB4D37}" type="presParOf" srcId="{4352AB30-DD29-4745-826A-AE63B412C9CF}" destId="{61C9FC9A-7F09-4FC7-A951-F898A9C88EFC}" srcOrd="0" destOrd="0" presId="urn:microsoft.com/office/officeart/2005/8/layout/chevron1"/>
    <dgm:cxn modelId="{404E5A5C-9790-4D83-A94A-F41D8D128A04}" type="presParOf" srcId="{4352AB30-DD29-4745-826A-AE63B412C9CF}" destId="{ABD5D752-4F40-4EC5-A9A7-11F7AE6CD0C4}" srcOrd="1" destOrd="0" presId="urn:microsoft.com/office/officeart/2005/8/layout/chevron1"/>
    <dgm:cxn modelId="{EA67F41B-DF9C-4076-A04C-CEB0385EC0EA}" type="presParOf" srcId="{4352AB30-DD29-4745-826A-AE63B412C9CF}" destId="{8816408C-6C44-44FA-A82E-5F516533007F}" srcOrd="2" destOrd="0" presId="urn:microsoft.com/office/officeart/2005/8/layout/chevron1"/>
    <dgm:cxn modelId="{CDAC3FF0-32E6-4C6F-AAD0-BBDE68480E16}" type="presParOf" srcId="{4352AB30-DD29-4745-826A-AE63B412C9CF}" destId="{91734CDD-5AE4-4292-8A9F-41159E14A8F4}" srcOrd="3" destOrd="0" presId="urn:microsoft.com/office/officeart/2005/8/layout/chevron1"/>
    <dgm:cxn modelId="{48F05DDF-5FA6-487D-89A3-1EA0350D1933}" type="presParOf" srcId="{4352AB30-DD29-4745-826A-AE63B412C9CF}" destId="{5023FF99-913F-4D68-BB8D-A414EDE6F50F}" srcOrd="4" destOrd="0" presId="urn:microsoft.com/office/officeart/2005/8/layout/chevron1"/>
    <dgm:cxn modelId="{FA23A7F5-90F8-4A32-81DA-F9C6153DD590}" type="presParOf" srcId="{4352AB30-DD29-4745-826A-AE63B412C9CF}" destId="{01D0728F-3629-41B5-AC39-D7F053F49B0D}" srcOrd="5" destOrd="0" presId="urn:microsoft.com/office/officeart/2005/8/layout/chevron1"/>
    <dgm:cxn modelId="{78EB4BCA-E904-450A-8469-0ACE9132FE13}" type="presParOf" srcId="{4352AB30-DD29-4745-826A-AE63B412C9CF}" destId="{B93D11D1-AFF5-42F4-A7BF-DF0F42915EA0}" srcOrd="6" destOrd="0" presId="urn:microsoft.com/office/officeart/2005/8/layout/chevron1"/>
    <dgm:cxn modelId="{9936266B-FC96-4E2F-87F8-34C7A255D3B9}" type="presParOf" srcId="{4352AB30-DD29-4745-826A-AE63B412C9CF}" destId="{717C8F66-00AC-421C-8FBA-252D6A4DACD2}" srcOrd="7" destOrd="0" presId="urn:microsoft.com/office/officeart/2005/8/layout/chevron1"/>
    <dgm:cxn modelId="{86583EF9-3EBD-4163-837D-40BD18D28767}" type="presParOf" srcId="{4352AB30-DD29-4745-826A-AE63B412C9CF}" destId="{6153CBDA-8D56-4CFF-8F94-B74BD1899A56}" srcOrd="8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56AC57F-8A8E-4F0A-94EF-12B7F087F34C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E9E5BC79-5EC0-4F58-9AF8-ECAFAC60E1F5}">
      <dgm:prSet phldrT="[Text]"/>
      <dgm:spPr>
        <a:solidFill>
          <a:schemeClr val="accent1"/>
        </a:solidFill>
      </dgm:spPr>
      <dgm:t>
        <a:bodyPr/>
        <a:lstStyle/>
        <a:p>
          <a:r>
            <a:rPr lang="en-GB" noProof="0" dirty="0" smtClean="0"/>
            <a:t>Introduction</a:t>
          </a:r>
          <a:endParaRPr lang="en-GB" noProof="0" dirty="0"/>
        </a:p>
      </dgm:t>
    </dgm:pt>
    <dgm:pt modelId="{E3AEDBEB-3091-4CC6-8D9A-EE39D64F2726}" type="parTrans" cxnId="{69B09445-4584-44FD-93FF-F76363724FB4}">
      <dgm:prSet/>
      <dgm:spPr/>
      <dgm:t>
        <a:bodyPr/>
        <a:lstStyle/>
        <a:p>
          <a:endParaRPr lang="nl-BE"/>
        </a:p>
      </dgm:t>
    </dgm:pt>
    <dgm:pt modelId="{11F2C707-AEC4-45DE-ADAB-BB992AD91EE4}" type="sibTrans" cxnId="{69B09445-4584-44FD-93FF-F76363724FB4}">
      <dgm:prSet/>
      <dgm:spPr/>
      <dgm:t>
        <a:bodyPr/>
        <a:lstStyle/>
        <a:p>
          <a:endParaRPr lang="nl-BE"/>
        </a:p>
      </dgm:t>
    </dgm:pt>
    <dgm:pt modelId="{BBE50E1E-333A-4708-8F2B-404C449A525E}">
      <dgm:prSet phldrT="[Text]"/>
      <dgm:spPr/>
      <dgm:t>
        <a:bodyPr/>
        <a:lstStyle/>
        <a:p>
          <a:r>
            <a:rPr lang="en-GB" noProof="0" dirty="0" smtClean="0"/>
            <a:t>Methodology</a:t>
          </a:r>
          <a:endParaRPr lang="en-GB" noProof="0" dirty="0"/>
        </a:p>
      </dgm:t>
    </dgm:pt>
    <dgm:pt modelId="{DF71F737-2608-4542-BB86-549F44B992D1}" type="parTrans" cxnId="{DFEDD562-ADE1-4F19-82D5-63B704CF2E47}">
      <dgm:prSet/>
      <dgm:spPr/>
      <dgm:t>
        <a:bodyPr/>
        <a:lstStyle/>
        <a:p>
          <a:endParaRPr lang="nl-BE"/>
        </a:p>
      </dgm:t>
    </dgm:pt>
    <dgm:pt modelId="{DE71AB71-4C83-479C-A600-B0CCB2A31875}" type="sibTrans" cxnId="{DFEDD562-ADE1-4F19-82D5-63B704CF2E47}">
      <dgm:prSet/>
      <dgm:spPr/>
      <dgm:t>
        <a:bodyPr/>
        <a:lstStyle/>
        <a:p>
          <a:endParaRPr lang="nl-BE"/>
        </a:p>
      </dgm:t>
    </dgm:pt>
    <dgm:pt modelId="{A59BD2CB-E530-4FE6-BBD3-C5C7B310FF1C}">
      <dgm:prSet phldrT="[Text]"/>
      <dgm:spPr>
        <a:solidFill>
          <a:schemeClr val="accent2"/>
        </a:solidFill>
        <a:ln>
          <a:solidFill>
            <a:schemeClr val="accent2"/>
          </a:solidFill>
        </a:ln>
      </dgm:spPr>
      <dgm:t>
        <a:bodyPr/>
        <a:lstStyle/>
        <a:p>
          <a:r>
            <a:rPr lang="en-GB" noProof="0" dirty="0" smtClean="0"/>
            <a:t>Variables</a:t>
          </a:r>
          <a:endParaRPr lang="en-GB" noProof="0" dirty="0"/>
        </a:p>
      </dgm:t>
    </dgm:pt>
    <dgm:pt modelId="{B87FBB38-D723-4B7A-9AC3-638A8699DF86}" type="parTrans" cxnId="{615C77AA-B3C1-42F4-A4B7-BA836F8E477C}">
      <dgm:prSet/>
      <dgm:spPr/>
      <dgm:t>
        <a:bodyPr/>
        <a:lstStyle/>
        <a:p>
          <a:endParaRPr lang="nl-BE"/>
        </a:p>
      </dgm:t>
    </dgm:pt>
    <dgm:pt modelId="{CE17037D-B4BB-4659-901A-EFC2ADD02A96}" type="sibTrans" cxnId="{615C77AA-B3C1-42F4-A4B7-BA836F8E477C}">
      <dgm:prSet/>
      <dgm:spPr/>
      <dgm:t>
        <a:bodyPr/>
        <a:lstStyle/>
        <a:p>
          <a:endParaRPr lang="nl-BE"/>
        </a:p>
      </dgm:t>
    </dgm:pt>
    <dgm:pt modelId="{2C6E2087-B2C0-4765-8DA9-496297FD1D4A}">
      <dgm:prSet phldrT="[Text]"/>
      <dgm:spPr/>
      <dgm:t>
        <a:bodyPr/>
        <a:lstStyle/>
        <a:p>
          <a:r>
            <a:rPr lang="en-GB" noProof="0" dirty="0" smtClean="0"/>
            <a:t>Results</a:t>
          </a:r>
          <a:endParaRPr lang="en-GB" noProof="0" dirty="0"/>
        </a:p>
      </dgm:t>
    </dgm:pt>
    <dgm:pt modelId="{E704874B-37DC-4BD2-8208-2107BEB56421}" type="parTrans" cxnId="{FBC03A4F-7BD4-49D9-A75B-33C85F907E59}">
      <dgm:prSet/>
      <dgm:spPr/>
      <dgm:t>
        <a:bodyPr/>
        <a:lstStyle/>
        <a:p>
          <a:endParaRPr lang="nl-BE"/>
        </a:p>
      </dgm:t>
    </dgm:pt>
    <dgm:pt modelId="{B2A50776-0FBB-4EE4-9EE5-803998DD76D8}" type="sibTrans" cxnId="{FBC03A4F-7BD4-49D9-A75B-33C85F907E59}">
      <dgm:prSet/>
      <dgm:spPr/>
      <dgm:t>
        <a:bodyPr/>
        <a:lstStyle/>
        <a:p>
          <a:endParaRPr lang="nl-BE"/>
        </a:p>
      </dgm:t>
    </dgm:pt>
    <dgm:pt modelId="{92D8CCC5-DFE6-41FF-957C-D1D3C08D2AC0}">
      <dgm:prSet phldrT="[Text]"/>
      <dgm:spPr/>
      <dgm:t>
        <a:bodyPr/>
        <a:lstStyle/>
        <a:p>
          <a:r>
            <a:rPr lang="en-GB" noProof="0" dirty="0" smtClean="0"/>
            <a:t>Conclusions</a:t>
          </a:r>
          <a:endParaRPr lang="en-GB" noProof="0" dirty="0"/>
        </a:p>
      </dgm:t>
    </dgm:pt>
    <dgm:pt modelId="{92EB42DF-25CD-4774-942F-6977CBD2A870}" type="parTrans" cxnId="{4D3A643C-93F4-42D9-9182-60633F03E050}">
      <dgm:prSet/>
      <dgm:spPr/>
      <dgm:t>
        <a:bodyPr/>
        <a:lstStyle/>
        <a:p>
          <a:endParaRPr lang="nl-BE"/>
        </a:p>
      </dgm:t>
    </dgm:pt>
    <dgm:pt modelId="{211729B7-8566-4622-82BA-7B837EB3D465}" type="sibTrans" cxnId="{4D3A643C-93F4-42D9-9182-60633F03E050}">
      <dgm:prSet/>
      <dgm:spPr/>
      <dgm:t>
        <a:bodyPr/>
        <a:lstStyle/>
        <a:p>
          <a:endParaRPr lang="nl-BE"/>
        </a:p>
      </dgm:t>
    </dgm:pt>
    <dgm:pt modelId="{4352AB30-DD29-4745-826A-AE63B412C9CF}" type="pres">
      <dgm:prSet presAssocID="{556AC57F-8A8E-4F0A-94EF-12B7F087F34C}" presName="Name0" presStyleCnt="0">
        <dgm:presLayoutVars>
          <dgm:dir/>
          <dgm:animLvl val="lvl"/>
          <dgm:resizeHandles val="exact"/>
        </dgm:presLayoutVars>
      </dgm:prSet>
      <dgm:spPr/>
    </dgm:pt>
    <dgm:pt modelId="{61C9FC9A-7F09-4FC7-A951-F898A9C88EFC}" type="pres">
      <dgm:prSet presAssocID="{E9E5BC79-5EC0-4F58-9AF8-ECAFAC60E1F5}" presName="parTxOnly" presStyleLbl="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ABD5D752-4F40-4EC5-A9A7-11F7AE6CD0C4}" type="pres">
      <dgm:prSet presAssocID="{11F2C707-AEC4-45DE-ADAB-BB992AD91EE4}" presName="parTxOnlySpace" presStyleCnt="0"/>
      <dgm:spPr/>
    </dgm:pt>
    <dgm:pt modelId="{8816408C-6C44-44FA-A82E-5F516533007F}" type="pres">
      <dgm:prSet presAssocID="{BBE50E1E-333A-4708-8F2B-404C449A525E}" presName="parTxOnly" presStyleLbl="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91734CDD-5AE4-4292-8A9F-41159E14A8F4}" type="pres">
      <dgm:prSet presAssocID="{DE71AB71-4C83-479C-A600-B0CCB2A31875}" presName="parTxOnlySpace" presStyleCnt="0"/>
      <dgm:spPr/>
    </dgm:pt>
    <dgm:pt modelId="{5023FF99-913F-4D68-BB8D-A414EDE6F50F}" type="pres">
      <dgm:prSet presAssocID="{A59BD2CB-E530-4FE6-BBD3-C5C7B310FF1C}" presName="parTxOnly" presStyleLbl="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01D0728F-3629-41B5-AC39-D7F053F49B0D}" type="pres">
      <dgm:prSet presAssocID="{CE17037D-B4BB-4659-901A-EFC2ADD02A96}" presName="parTxOnlySpace" presStyleCnt="0"/>
      <dgm:spPr/>
    </dgm:pt>
    <dgm:pt modelId="{B93D11D1-AFF5-42F4-A7BF-DF0F42915EA0}" type="pres">
      <dgm:prSet presAssocID="{2C6E2087-B2C0-4765-8DA9-496297FD1D4A}" presName="parTxOnly" presStyleLbl="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717C8F66-00AC-421C-8FBA-252D6A4DACD2}" type="pres">
      <dgm:prSet presAssocID="{B2A50776-0FBB-4EE4-9EE5-803998DD76D8}" presName="parTxOnlySpace" presStyleCnt="0"/>
      <dgm:spPr/>
    </dgm:pt>
    <dgm:pt modelId="{6153CBDA-8D56-4CFF-8F94-B74BD1899A56}" type="pres">
      <dgm:prSet presAssocID="{92D8CCC5-DFE6-41FF-957C-D1D3C08D2AC0}" presName="parTxOnly" presStyleLbl="node1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BE"/>
        </a:p>
      </dgm:t>
    </dgm:pt>
  </dgm:ptLst>
  <dgm:cxnLst>
    <dgm:cxn modelId="{4DEC98EA-05B0-4203-B830-5B25AB6BF2FE}" type="presOf" srcId="{A59BD2CB-E530-4FE6-BBD3-C5C7B310FF1C}" destId="{5023FF99-913F-4D68-BB8D-A414EDE6F50F}" srcOrd="0" destOrd="0" presId="urn:microsoft.com/office/officeart/2005/8/layout/chevron1"/>
    <dgm:cxn modelId="{47F02146-1D0B-48EA-8BCC-139500EB39DC}" type="presOf" srcId="{2C6E2087-B2C0-4765-8DA9-496297FD1D4A}" destId="{B93D11D1-AFF5-42F4-A7BF-DF0F42915EA0}" srcOrd="0" destOrd="0" presId="urn:microsoft.com/office/officeart/2005/8/layout/chevron1"/>
    <dgm:cxn modelId="{FBC03A4F-7BD4-49D9-A75B-33C85F907E59}" srcId="{556AC57F-8A8E-4F0A-94EF-12B7F087F34C}" destId="{2C6E2087-B2C0-4765-8DA9-496297FD1D4A}" srcOrd="3" destOrd="0" parTransId="{E704874B-37DC-4BD2-8208-2107BEB56421}" sibTransId="{B2A50776-0FBB-4EE4-9EE5-803998DD76D8}"/>
    <dgm:cxn modelId="{86469926-360E-48B2-84BA-A33391713E14}" type="presOf" srcId="{92D8CCC5-DFE6-41FF-957C-D1D3C08D2AC0}" destId="{6153CBDA-8D56-4CFF-8F94-B74BD1899A56}" srcOrd="0" destOrd="0" presId="urn:microsoft.com/office/officeart/2005/8/layout/chevron1"/>
    <dgm:cxn modelId="{69B09445-4584-44FD-93FF-F76363724FB4}" srcId="{556AC57F-8A8E-4F0A-94EF-12B7F087F34C}" destId="{E9E5BC79-5EC0-4F58-9AF8-ECAFAC60E1F5}" srcOrd="0" destOrd="0" parTransId="{E3AEDBEB-3091-4CC6-8D9A-EE39D64F2726}" sibTransId="{11F2C707-AEC4-45DE-ADAB-BB992AD91EE4}"/>
    <dgm:cxn modelId="{6F70CE66-4E2D-472C-AF79-E2A41CF54516}" type="presOf" srcId="{BBE50E1E-333A-4708-8F2B-404C449A525E}" destId="{8816408C-6C44-44FA-A82E-5F516533007F}" srcOrd="0" destOrd="0" presId="urn:microsoft.com/office/officeart/2005/8/layout/chevron1"/>
    <dgm:cxn modelId="{E0EC8394-0842-44E1-9E88-586A95EDDB94}" type="presOf" srcId="{556AC57F-8A8E-4F0A-94EF-12B7F087F34C}" destId="{4352AB30-DD29-4745-826A-AE63B412C9CF}" srcOrd="0" destOrd="0" presId="urn:microsoft.com/office/officeart/2005/8/layout/chevron1"/>
    <dgm:cxn modelId="{9E0A80E0-3164-4853-A091-A52ECC77CD7B}" type="presOf" srcId="{E9E5BC79-5EC0-4F58-9AF8-ECAFAC60E1F5}" destId="{61C9FC9A-7F09-4FC7-A951-F898A9C88EFC}" srcOrd="0" destOrd="0" presId="urn:microsoft.com/office/officeart/2005/8/layout/chevron1"/>
    <dgm:cxn modelId="{4D3A643C-93F4-42D9-9182-60633F03E050}" srcId="{556AC57F-8A8E-4F0A-94EF-12B7F087F34C}" destId="{92D8CCC5-DFE6-41FF-957C-D1D3C08D2AC0}" srcOrd="4" destOrd="0" parTransId="{92EB42DF-25CD-4774-942F-6977CBD2A870}" sibTransId="{211729B7-8566-4622-82BA-7B837EB3D465}"/>
    <dgm:cxn modelId="{615C77AA-B3C1-42F4-A4B7-BA836F8E477C}" srcId="{556AC57F-8A8E-4F0A-94EF-12B7F087F34C}" destId="{A59BD2CB-E530-4FE6-BBD3-C5C7B310FF1C}" srcOrd="2" destOrd="0" parTransId="{B87FBB38-D723-4B7A-9AC3-638A8699DF86}" sibTransId="{CE17037D-B4BB-4659-901A-EFC2ADD02A96}"/>
    <dgm:cxn modelId="{DFEDD562-ADE1-4F19-82D5-63B704CF2E47}" srcId="{556AC57F-8A8E-4F0A-94EF-12B7F087F34C}" destId="{BBE50E1E-333A-4708-8F2B-404C449A525E}" srcOrd="1" destOrd="0" parTransId="{DF71F737-2608-4542-BB86-549F44B992D1}" sibTransId="{DE71AB71-4C83-479C-A600-B0CCB2A31875}"/>
    <dgm:cxn modelId="{1FECA4C3-CC05-42E4-BD00-8D33FEE2B3DD}" type="presParOf" srcId="{4352AB30-DD29-4745-826A-AE63B412C9CF}" destId="{61C9FC9A-7F09-4FC7-A951-F898A9C88EFC}" srcOrd="0" destOrd="0" presId="urn:microsoft.com/office/officeart/2005/8/layout/chevron1"/>
    <dgm:cxn modelId="{3809A350-B7A2-4AE0-A780-4D9417520D63}" type="presParOf" srcId="{4352AB30-DD29-4745-826A-AE63B412C9CF}" destId="{ABD5D752-4F40-4EC5-A9A7-11F7AE6CD0C4}" srcOrd="1" destOrd="0" presId="urn:microsoft.com/office/officeart/2005/8/layout/chevron1"/>
    <dgm:cxn modelId="{C12C61A3-BD55-495D-8B8C-F3C394CFBAFC}" type="presParOf" srcId="{4352AB30-DD29-4745-826A-AE63B412C9CF}" destId="{8816408C-6C44-44FA-A82E-5F516533007F}" srcOrd="2" destOrd="0" presId="urn:microsoft.com/office/officeart/2005/8/layout/chevron1"/>
    <dgm:cxn modelId="{5882C2E4-A55D-4AF6-B6FB-5D9B5D346DC6}" type="presParOf" srcId="{4352AB30-DD29-4745-826A-AE63B412C9CF}" destId="{91734CDD-5AE4-4292-8A9F-41159E14A8F4}" srcOrd="3" destOrd="0" presId="urn:microsoft.com/office/officeart/2005/8/layout/chevron1"/>
    <dgm:cxn modelId="{E186F803-8A80-47BF-9756-F08D70DB56CC}" type="presParOf" srcId="{4352AB30-DD29-4745-826A-AE63B412C9CF}" destId="{5023FF99-913F-4D68-BB8D-A414EDE6F50F}" srcOrd="4" destOrd="0" presId="urn:microsoft.com/office/officeart/2005/8/layout/chevron1"/>
    <dgm:cxn modelId="{0CCCE283-15D0-4C7A-815D-99E322E61BF8}" type="presParOf" srcId="{4352AB30-DD29-4745-826A-AE63B412C9CF}" destId="{01D0728F-3629-41B5-AC39-D7F053F49B0D}" srcOrd="5" destOrd="0" presId="urn:microsoft.com/office/officeart/2005/8/layout/chevron1"/>
    <dgm:cxn modelId="{A9F0D752-570F-44B6-8151-FBF091F3F23D}" type="presParOf" srcId="{4352AB30-DD29-4745-826A-AE63B412C9CF}" destId="{B93D11D1-AFF5-42F4-A7BF-DF0F42915EA0}" srcOrd="6" destOrd="0" presId="urn:microsoft.com/office/officeart/2005/8/layout/chevron1"/>
    <dgm:cxn modelId="{5FA1F0F0-1B69-4E23-877F-0871A9A62B9D}" type="presParOf" srcId="{4352AB30-DD29-4745-826A-AE63B412C9CF}" destId="{717C8F66-00AC-421C-8FBA-252D6A4DACD2}" srcOrd="7" destOrd="0" presId="urn:microsoft.com/office/officeart/2005/8/layout/chevron1"/>
    <dgm:cxn modelId="{A8D4069F-90D3-4282-A657-633D913E9DFE}" type="presParOf" srcId="{4352AB30-DD29-4745-826A-AE63B412C9CF}" destId="{6153CBDA-8D56-4CFF-8F94-B74BD1899A56}" srcOrd="8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56AC57F-8A8E-4F0A-94EF-12B7F087F34C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E9E5BC79-5EC0-4F58-9AF8-ECAFAC60E1F5}">
      <dgm:prSet phldrT="[Text]"/>
      <dgm:spPr>
        <a:solidFill>
          <a:schemeClr val="accent1"/>
        </a:solidFill>
      </dgm:spPr>
      <dgm:t>
        <a:bodyPr/>
        <a:lstStyle/>
        <a:p>
          <a:r>
            <a:rPr lang="en-GB" noProof="0" dirty="0" smtClean="0"/>
            <a:t>Introduction</a:t>
          </a:r>
          <a:endParaRPr lang="en-GB" noProof="0" dirty="0"/>
        </a:p>
      </dgm:t>
    </dgm:pt>
    <dgm:pt modelId="{E3AEDBEB-3091-4CC6-8D9A-EE39D64F2726}" type="parTrans" cxnId="{69B09445-4584-44FD-93FF-F76363724FB4}">
      <dgm:prSet/>
      <dgm:spPr/>
      <dgm:t>
        <a:bodyPr/>
        <a:lstStyle/>
        <a:p>
          <a:endParaRPr lang="nl-BE"/>
        </a:p>
      </dgm:t>
    </dgm:pt>
    <dgm:pt modelId="{11F2C707-AEC4-45DE-ADAB-BB992AD91EE4}" type="sibTrans" cxnId="{69B09445-4584-44FD-93FF-F76363724FB4}">
      <dgm:prSet/>
      <dgm:spPr/>
      <dgm:t>
        <a:bodyPr/>
        <a:lstStyle/>
        <a:p>
          <a:endParaRPr lang="nl-BE"/>
        </a:p>
      </dgm:t>
    </dgm:pt>
    <dgm:pt modelId="{BBE50E1E-333A-4708-8F2B-404C449A525E}">
      <dgm:prSet phldrT="[Text]"/>
      <dgm:spPr/>
      <dgm:t>
        <a:bodyPr/>
        <a:lstStyle/>
        <a:p>
          <a:r>
            <a:rPr lang="en-GB" noProof="0" dirty="0" smtClean="0"/>
            <a:t>Methodology</a:t>
          </a:r>
          <a:endParaRPr lang="en-GB" noProof="0" dirty="0"/>
        </a:p>
      </dgm:t>
    </dgm:pt>
    <dgm:pt modelId="{DF71F737-2608-4542-BB86-549F44B992D1}" type="parTrans" cxnId="{DFEDD562-ADE1-4F19-82D5-63B704CF2E47}">
      <dgm:prSet/>
      <dgm:spPr/>
      <dgm:t>
        <a:bodyPr/>
        <a:lstStyle/>
        <a:p>
          <a:endParaRPr lang="nl-BE"/>
        </a:p>
      </dgm:t>
    </dgm:pt>
    <dgm:pt modelId="{DE71AB71-4C83-479C-A600-B0CCB2A31875}" type="sibTrans" cxnId="{DFEDD562-ADE1-4F19-82D5-63B704CF2E47}">
      <dgm:prSet/>
      <dgm:spPr/>
      <dgm:t>
        <a:bodyPr/>
        <a:lstStyle/>
        <a:p>
          <a:endParaRPr lang="nl-BE"/>
        </a:p>
      </dgm:t>
    </dgm:pt>
    <dgm:pt modelId="{A59BD2CB-E530-4FE6-BBD3-C5C7B310FF1C}">
      <dgm:prSet phldrT="[Text]"/>
      <dgm:spPr>
        <a:solidFill>
          <a:schemeClr val="accent2"/>
        </a:solidFill>
        <a:ln>
          <a:solidFill>
            <a:schemeClr val="accent2"/>
          </a:solidFill>
        </a:ln>
      </dgm:spPr>
      <dgm:t>
        <a:bodyPr/>
        <a:lstStyle/>
        <a:p>
          <a:r>
            <a:rPr lang="en-GB" noProof="0" dirty="0" smtClean="0"/>
            <a:t>Variables</a:t>
          </a:r>
          <a:endParaRPr lang="en-GB" noProof="0" dirty="0"/>
        </a:p>
      </dgm:t>
    </dgm:pt>
    <dgm:pt modelId="{B87FBB38-D723-4B7A-9AC3-638A8699DF86}" type="parTrans" cxnId="{615C77AA-B3C1-42F4-A4B7-BA836F8E477C}">
      <dgm:prSet/>
      <dgm:spPr/>
      <dgm:t>
        <a:bodyPr/>
        <a:lstStyle/>
        <a:p>
          <a:endParaRPr lang="nl-BE"/>
        </a:p>
      </dgm:t>
    </dgm:pt>
    <dgm:pt modelId="{CE17037D-B4BB-4659-901A-EFC2ADD02A96}" type="sibTrans" cxnId="{615C77AA-B3C1-42F4-A4B7-BA836F8E477C}">
      <dgm:prSet/>
      <dgm:spPr/>
      <dgm:t>
        <a:bodyPr/>
        <a:lstStyle/>
        <a:p>
          <a:endParaRPr lang="nl-BE"/>
        </a:p>
      </dgm:t>
    </dgm:pt>
    <dgm:pt modelId="{2C6E2087-B2C0-4765-8DA9-496297FD1D4A}">
      <dgm:prSet phldrT="[Text]"/>
      <dgm:spPr/>
      <dgm:t>
        <a:bodyPr/>
        <a:lstStyle/>
        <a:p>
          <a:r>
            <a:rPr lang="en-GB" noProof="0" dirty="0" smtClean="0"/>
            <a:t>Results</a:t>
          </a:r>
          <a:endParaRPr lang="en-GB" noProof="0" dirty="0"/>
        </a:p>
      </dgm:t>
    </dgm:pt>
    <dgm:pt modelId="{E704874B-37DC-4BD2-8208-2107BEB56421}" type="parTrans" cxnId="{FBC03A4F-7BD4-49D9-A75B-33C85F907E59}">
      <dgm:prSet/>
      <dgm:spPr/>
      <dgm:t>
        <a:bodyPr/>
        <a:lstStyle/>
        <a:p>
          <a:endParaRPr lang="nl-BE"/>
        </a:p>
      </dgm:t>
    </dgm:pt>
    <dgm:pt modelId="{B2A50776-0FBB-4EE4-9EE5-803998DD76D8}" type="sibTrans" cxnId="{FBC03A4F-7BD4-49D9-A75B-33C85F907E59}">
      <dgm:prSet/>
      <dgm:spPr/>
      <dgm:t>
        <a:bodyPr/>
        <a:lstStyle/>
        <a:p>
          <a:endParaRPr lang="nl-BE"/>
        </a:p>
      </dgm:t>
    </dgm:pt>
    <dgm:pt modelId="{92D8CCC5-DFE6-41FF-957C-D1D3C08D2AC0}">
      <dgm:prSet phldrT="[Text]"/>
      <dgm:spPr/>
      <dgm:t>
        <a:bodyPr/>
        <a:lstStyle/>
        <a:p>
          <a:r>
            <a:rPr lang="en-GB" noProof="0" dirty="0" smtClean="0"/>
            <a:t>Conclusions</a:t>
          </a:r>
          <a:endParaRPr lang="en-GB" noProof="0" dirty="0"/>
        </a:p>
      </dgm:t>
    </dgm:pt>
    <dgm:pt modelId="{92EB42DF-25CD-4774-942F-6977CBD2A870}" type="parTrans" cxnId="{4D3A643C-93F4-42D9-9182-60633F03E050}">
      <dgm:prSet/>
      <dgm:spPr/>
      <dgm:t>
        <a:bodyPr/>
        <a:lstStyle/>
        <a:p>
          <a:endParaRPr lang="nl-BE"/>
        </a:p>
      </dgm:t>
    </dgm:pt>
    <dgm:pt modelId="{211729B7-8566-4622-82BA-7B837EB3D465}" type="sibTrans" cxnId="{4D3A643C-93F4-42D9-9182-60633F03E050}">
      <dgm:prSet/>
      <dgm:spPr/>
      <dgm:t>
        <a:bodyPr/>
        <a:lstStyle/>
        <a:p>
          <a:endParaRPr lang="nl-BE"/>
        </a:p>
      </dgm:t>
    </dgm:pt>
    <dgm:pt modelId="{4352AB30-DD29-4745-826A-AE63B412C9CF}" type="pres">
      <dgm:prSet presAssocID="{556AC57F-8A8E-4F0A-94EF-12B7F087F34C}" presName="Name0" presStyleCnt="0">
        <dgm:presLayoutVars>
          <dgm:dir/>
          <dgm:animLvl val="lvl"/>
          <dgm:resizeHandles val="exact"/>
        </dgm:presLayoutVars>
      </dgm:prSet>
      <dgm:spPr/>
    </dgm:pt>
    <dgm:pt modelId="{61C9FC9A-7F09-4FC7-A951-F898A9C88EFC}" type="pres">
      <dgm:prSet presAssocID="{E9E5BC79-5EC0-4F58-9AF8-ECAFAC60E1F5}" presName="parTxOnly" presStyleLbl="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ABD5D752-4F40-4EC5-A9A7-11F7AE6CD0C4}" type="pres">
      <dgm:prSet presAssocID="{11F2C707-AEC4-45DE-ADAB-BB992AD91EE4}" presName="parTxOnlySpace" presStyleCnt="0"/>
      <dgm:spPr/>
    </dgm:pt>
    <dgm:pt modelId="{8816408C-6C44-44FA-A82E-5F516533007F}" type="pres">
      <dgm:prSet presAssocID="{BBE50E1E-333A-4708-8F2B-404C449A525E}" presName="parTxOnly" presStyleLbl="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91734CDD-5AE4-4292-8A9F-41159E14A8F4}" type="pres">
      <dgm:prSet presAssocID="{DE71AB71-4C83-479C-A600-B0CCB2A31875}" presName="parTxOnlySpace" presStyleCnt="0"/>
      <dgm:spPr/>
    </dgm:pt>
    <dgm:pt modelId="{5023FF99-913F-4D68-BB8D-A414EDE6F50F}" type="pres">
      <dgm:prSet presAssocID="{A59BD2CB-E530-4FE6-BBD3-C5C7B310FF1C}" presName="parTxOnly" presStyleLbl="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01D0728F-3629-41B5-AC39-D7F053F49B0D}" type="pres">
      <dgm:prSet presAssocID="{CE17037D-B4BB-4659-901A-EFC2ADD02A96}" presName="parTxOnlySpace" presStyleCnt="0"/>
      <dgm:spPr/>
    </dgm:pt>
    <dgm:pt modelId="{B93D11D1-AFF5-42F4-A7BF-DF0F42915EA0}" type="pres">
      <dgm:prSet presAssocID="{2C6E2087-B2C0-4765-8DA9-496297FD1D4A}" presName="parTxOnly" presStyleLbl="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717C8F66-00AC-421C-8FBA-252D6A4DACD2}" type="pres">
      <dgm:prSet presAssocID="{B2A50776-0FBB-4EE4-9EE5-803998DD76D8}" presName="parTxOnlySpace" presStyleCnt="0"/>
      <dgm:spPr/>
    </dgm:pt>
    <dgm:pt modelId="{6153CBDA-8D56-4CFF-8F94-B74BD1899A56}" type="pres">
      <dgm:prSet presAssocID="{92D8CCC5-DFE6-41FF-957C-D1D3C08D2AC0}" presName="parTxOnly" presStyleLbl="node1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BE"/>
        </a:p>
      </dgm:t>
    </dgm:pt>
  </dgm:ptLst>
  <dgm:cxnLst>
    <dgm:cxn modelId="{69B09445-4584-44FD-93FF-F76363724FB4}" srcId="{556AC57F-8A8E-4F0A-94EF-12B7F087F34C}" destId="{E9E5BC79-5EC0-4F58-9AF8-ECAFAC60E1F5}" srcOrd="0" destOrd="0" parTransId="{E3AEDBEB-3091-4CC6-8D9A-EE39D64F2726}" sibTransId="{11F2C707-AEC4-45DE-ADAB-BB992AD91EE4}"/>
    <dgm:cxn modelId="{A20B118E-85DD-4414-97B1-0D594B739A9D}" type="presOf" srcId="{2C6E2087-B2C0-4765-8DA9-496297FD1D4A}" destId="{B93D11D1-AFF5-42F4-A7BF-DF0F42915EA0}" srcOrd="0" destOrd="0" presId="urn:microsoft.com/office/officeart/2005/8/layout/chevron1"/>
    <dgm:cxn modelId="{FBC03A4F-7BD4-49D9-A75B-33C85F907E59}" srcId="{556AC57F-8A8E-4F0A-94EF-12B7F087F34C}" destId="{2C6E2087-B2C0-4765-8DA9-496297FD1D4A}" srcOrd="3" destOrd="0" parTransId="{E704874B-37DC-4BD2-8208-2107BEB56421}" sibTransId="{B2A50776-0FBB-4EE4-9EE5-803998DD76D8}"/>
    <dgm:cxn modelId="{A04E2A3B-B2F6-4B69-8892-0B713767C2C2}" type="presOf" srcId="{BBE50E1E-333A-4708-8F2B-404C449A525E}" destId="{8816408C-6C44-44FA-A82E-5F516533007F}" srcOrd="0" destOrd="0" presId="urn:microsoft.com/office/officeart/2005/8/layout/chevron1"/>
    <dgm:cxn modelId="{4E01825E-992F-4ED6-BF23-56A4941E8F85}" type="presOf" srcId="{E9E5BC79-5EC0-4F58-9AF8-ECAFAC60E1F5}" destId="{61C9FC9A-7F09-4FC7-A951-F898A9C88EFC}" srcOrd="0" destOrd="0" presId="urn:microsoft.com/office/officeart/2005/8/layout/chevron1"/>
    <dgm:cxn modelId="{615C77AA-B3C1-42F4-A4B7-BA836F8E477C}" srcId="{556AC57F-8A8E-4F0A-94EF-12B7F087F34C}" destId="{A59BD2CB-E530-4FE6-BBD3-C5C7B310FF1C}" srcOrd="2" destOrd="0" parTransId="{B87FBB38-D723-4B7A-9AC3-638A8699DF86}" sibTransId="{CE17037D-B4BB-4659-901A-EFC2ADD02A96}"/>
    <dgm:cxn modelId="{DFEDD562-ADE1-4F19-82D5-63B704CF2E47}" srcId="{556AC57F-8A8E-4F0A-94EF-12B7F087F34C}" destId="{BBE50E1E-333A-4708-8F2B-404C449A525E}" srcOrd="1" destOrd="0" parTransId="{DF71F737-2608-4542-BB86-549F44B992D1}" sibTransId="{DE71AB71-4C83-479C-A600-B0CCB2A31875}"/>
    <dgm:cxn modelId="{D9E30C2B-3E1C-4726-8F87-6777806C827F}" type="presOf" srcId="{556AC57F-8A8E-4F0A-94EF-12B7F087F34C}" destId="{4352AB30-DD29-4745-826A-AE63B412C9CF}" srcOrd="0" destOrd="0" presId="urn:microsoft.com/office/officeart/2005/8/layout/chevron1"/>
    <dgm:cxn modelId="{BFF6DA10-E83A-4A2A-9B78-0053C4A72AEA}" type="presOf" srcId="{92D8CCC5-DFE6-41FF-957C-D1D3C08D2AC0}" destId="{6153CBDA-8D56-4CFF-8F94-B74BD1899A56}" srcOrd="0" destOrd="0" presId="urn:microsoft.com/office/officeart/2005/8/layout/chevron1"/>
    <dgm:cxn modelId="{0BFF8AB6-64C9-4607-9556-FDCC14AC66C3}" type="presOf" srcId="{A59BD2CB-E530-4FE6-BBD3-C5C7B310FF1C}" destId="{5023FF99-913F-4D68-BB8D-A414EDE6F50F}" srcOrd="0" destOrd="0" presId="urn:microsoft.com/office/officeart/2005/8/layout/chevron1"/>
    <dgm:cxn modelId="{4D3A643C-93F4-42D9-9182-60633F03E050}" srcId="{556AC57F-8A8E-4F0A-94EF-12B7F087F34C}" destId="{92D8CCC5-DFE6-41FF-957C-D1D3C08D2AC0}" srcOrd="4" destOrd="0" parTransId="{92EB42DF-25CD-4774-942F-6977CBD2A870}" sibTransId="{211729B7-8566-4622-82BA-7B837EB3D465}"/>
    <dgm:cxn modelId="{6D673E22-5F7A-4719-95A0-9FA0D353D956}" type="presParOf" srcId="{4352AB30-DD29-4745-826A-AE63B412C9CF}" destId="{61C9FC9A-7F09-4FC7-A951-F898A9C88EFC}" srcOrd="0" destOrd="0" presId="urn:microsoft.com/office/officeart/2005/8/layout/chevron1"/>
    <dgm:cxn modelId="{79CE5B69-B856-4973-ACBF-95F2B5B84B66}" type="presParOf" srcId="{4352AB30-DD29-4745-826A-AE63B412C9CF}" destId="{ABD5D752-4F40-4EC5-A9A7-11F7AE6CD0C4}" srcOrd="1" destOrd="0" presId="urn:microsoft.com/office/officeart/2005/8/layout/chevron1"/>
    <dgm:cxn modelId="{32A78192-E2F6-48F2-8978-2A85480D3AB7}" type="presParOf" srcId="{4352AB30-DD29-4745-826A-AE63B412C9CF}" destId="{8816408C-6C44-44FA-A82E-5F516533007F}" srcOrd="2" destOrd="0" presId="urn:microsoft.com/office/officeart/2005/8/layout/chevron1"/>
    <dgm:cxn modelId="{65D04293-67EE-45FE-9EB4-6FB08C406906}" type="presParOf" srcId="{4352AB30-DD29-4745-826A-AE63B412C9CF}" destId="{91734CDD-5AE4-4292-8A9F-41159E14A8F4}" srcOrd="3" destOrd="0" presId="urn:microsoft.com/office/officeart/2005/8/layout/chevron1"/>
    <dgm:cxn modelId="{272C581B-0A13-45E9-B89F-E50D0BE12B24}" type="presParOf" srcId="{4352AB30-DD29-4745-826A-AE63B412C9CF}" destId="{5023FF99-913F-4D68-BB8D-A414EDE6F50F}" srcOrd="4" destOrd="0" presId="urn:microsoft.com/office/officeart/2005/8/layout/chevron1"/>
    <dgm:cxn modelId="{F8C25568-1A33-4FB6-AE5B-6EB68BEE9E62}" type="presParOf" srcId="{4352AB30-DD29-4745-826A-AE63B412C9CF}" destId="{01D0728F-3629-41B5-AC39-D7F053F49B0D}" srcOrd="5" destOrd="0" presId="urn:microsoft.com/office/officeart/2005/8/layout/chevron1"/>
    <dgm:cxn modelId="{AF518A0D-BB23-4872-A6AF-DC8671FA3549}" type="presParOf" srcId="{4352AB30-DD29-4745-826A-AE63B412C9CF}" destId="{B93D11D1-AFF5-42F4-A7BF-DF0F42915EA0}" srcOrd="6" destOrd="0" presId="urn:microsoft.com/office/officeart/2005/8/layout/chevron1"/>
    <dgm:cxn modelId="{7C155FF9-AB20-4FC8-B2B8-0794EF3267C2}" type="presParOf" srcId="{4352AB30-DD29-4745-826A-AE63B412C9CF}" destId="{717C8F66-00AC-421C-8FBA-252D6A4DACD2}" srcOrd="7" destOrd="0" presId="urn:microsoft.com/office/officeart/2005/8/layout/chevron1"/>
    <dgm:cxn modelId="{0E89AFF6-5F3E-4C94-84EB-90D47F327579}" type="presParOf" srcId="{4352AB30-DD29-4745-826A-AE63B412C9CF}" destId="{6153CBDA-8D56-4CFF-8F94-B74BD1899A56}" srcOrd="8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56AC57F-8A8E-4F0A-94EF-12B7F087F34C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E9E5BC79-5EC0-4F58-9AF8-ECAFAC60E1F5}">
      <dgm:prSet phldrT="[Text]"/>
      <dgm:spPr>
        <a:solidFill>
          <a:schemeClr val="accent1"/>
        </a:solidFill>
      </dgm:spPr>
      <dgm:t>
        <a:bodyPr/>
        <a:lstStyle/>
        <a:p>
          <a:r>
            <a:rPr lang="en-GB" noProof="0" dirty="0" smtClean="0"/>
            <a:t>Introduction</a:t>
          </a:r>
          <a:endParaRPr lang="en-GB" noProof="0" dirty="0"/>
        </a:p>
      </dgm:t>
    </dgm:pt>
    <dgm:pt modelId="{E3AEDBEB-3091-4CC6-8D9A-EE39D64F2726}" type="parTrans" cxnId="{69B09445-4584-44FD-93FF-F76363724FB4}">
      <dgm:prSet/>
      <dgm:spPr/>
      <dgm:t>
        <a:bodyPr/>
        <a:lstStyle/>
        <a:p>
          <a:endParaRPr lang="nl-BE"/>
        </a:p>
      </dgm:t>
    </dgm:pt>
    <dgm:pt modelId="{11F2C707-AEC4-45DE-ADAB-BB992AD91EE4}" type="sibTrans" cxnId="{69B09445-4584-44FD-93FF-F76363724FB4}">
      <dgm:prSet/>
      <dgm:spPr/>
      <dgm:t>
        <a:bodyPr/>
        <a:lstStyle/>
        <a:p>
          <a:endParaRPr lang="nl-BE"/>
        </a:p>
      </dgm:t>
    </dgm:pt>
    <dgm:pt modelId="{BBE50E1E-333A-4708-8F2B-404C449A525E}">
      <dgm:prSet phldrT="[Text]"/>
      <dgm:spPr/>
      <dgm:t>
        <a:bodyPr/>
        <a:lstStyle/>
        <a:p>
          <a:r>
            <a:rPr lang="en-GB" noProof="0" dirty="0" smtClean="0"/>
            <a:t>Methodology</a:t>
          </a:r>
          <a:endParaRPr lang="en-GB" noProof="0" dirty="0"/>
        </a:p>
      </dgm:t>
    </dgm:pt>
    <dgm:pt modelId="{DF71F737-2608-4542-BB86-549F44B992D1}" type="parTrans" cxnId="{DFEDD562-ADE1-4F19-82D5-63B704CF2E47}">
      <dgm:prSet/>
      <dgm:spPr/>
      <dgm:t>
        <a:bodyPr/>
        <a:lstStyle/>
        <a:p>
          <a:endParaRPr lang="nl-BE"/>
        </a:p>
      </dgm:t>
    </dgm:pt>
    <dgm:pt modelId="{DE71AB71-4C83-479C-A600-B0CCB2A31875}" type="sibTrans" cxnId="{DFEDD562-ADE1-4F19-82D5-63B704CF2E47}">
      <dgm:prSet/>
      <dgm:spPr/>
      <dgm:t>
        <a:bodyPr/>
        <a:lstStyle/>
        <a:p>
          <a:endParaRPr lang="nl-BE"/>
        </a:p>
      </dgm:t>
    </dgm:pt>
    <dgm:pt modelId="{A59BD2CB-E530-4FE6-BBD3-C5C7B310FF1C}">
      <dgm:prSet phldrT="[Text]"/>
      <dgm:spPr>
        <a:solidFill>
          <a:schemeClr val="accent2"/>
        </a:solidFill>
        <a:ln>
          <a:solidFill>
            <a:schemeClr val="accent2"/>
          </a:solidFill>
        </a:ln>
      </dgm:spPr>
      <dgm:t>
        <a:bodyPr/>
        <a:lstStyle/>
        <a:p>
          <a:r>
            <a:rPr lang="en-GB" noProof="0" dirty="0" smtClean="0"/>
            <a:t>Variables</a:t>
          </a:r>
          <a:endParaRPr lang="en-GB" noProof="0" dirty="0"/>
        </a:p>
      </dgm:t>
    </dgm:pt>
    <dgm:pt modelId="{B87FBB38-D723-4B7A-9AC3-638A8699DF86}" type="parTrans" cxnId="{615C77AA-B3C1-42F4-A4B7-BA836F8E477C}">
      <dgm:prSet/>
      <dgm:spPr/>
      <dgm:t>
        <a:bodyPr/>
        <a:lstStyle/>
        <a:p>
          <a:endParaRPr lang="nl-BE"/>
        </a:p>
      </dgm:t>
    </dgm:pt>
    <dgm:pt modelId="{CE17037D-B4BB-4659-901A-EFC2ADD02A96}" type="sibTrans" cxnId="{615C77AA-B3C1-42F4-A4B7-BA836F8E477C}">
      <dgm:prSet/>
      <dgm:spPr/>
      <dgm:t>
        <a:bodyPr/>
        <a:lstStyle/>
        <a:p>
          <a:endParaRPr lang="nl-BE"/>
        </a:p>
      </dgm:t>
    </dgm:pt>
    <dgm:pt modelId="{2C6E2087-B2C0-4765-8DA9-496297FD1D4A}">
      <dgm:prSet phldrT="[Text]"/>
      <dgm:spPr/>
      <dgm:t>
        <a:bodyPr/>
        <a:lstStyle/>
        <a:p>
          <a:r>
            <a:rPr lang="en-GB" noProof="0" dirty="0" smtClean="0"/>
            <a:t>Results</a:t>
          </a:r>
          <a:endParaRPr lang="en-GB" noProof="0" dirty="0"/>
        </a:p>
      </dgm:t>
    </dgm:pt>
    <dgm:pt modelId="{E704874B-37DC-4BD2-8208-2107BEB56421}" type="parTrans" cxnId="{FBC03A4F-7BD4-49D9-A75B-33C85F907E59}">
      <dgm:prSet/>
      <dgm:spPr/>
      <dgm:t>
        <a:bodyPr/>
        <a:lstStyle/>
        <a:p>
          <a:endParaRPr lang="nl-BE"/>
        </a:p>
      </dgm:t>
    </dgm:pt>
    <dgm:pt modelId="{B2A50776-0FBB-4EE4-9EE5-803998DD76D8}" type="sibTrans" cxnId="{FBC03A4F-7BD4-49D9-A75B-33C85F907E59}">
      <dgm:prSet/>
      <dgm:spPr/>
      <dgm:t>
        <a:bodyPr/>
        <a:lstStyle/>
        <a:p>
          <a:endParaRPr lang="nl-BE"/>
        </a:p>
      </dgm:t>
    </dgm:pt>
    <dgm:pt modelId="{92D8CCC5-DFE6-41FF-957C-D1D3C08D2AC0}">
      <dgm:prSet phldrT="[Text]"/>
      <dgm:spPr/>
      <dgm:t>
        <a:bodyPr/>
        <a:lstStyle/>
        <a:p>
          <a:r>
            <a:rPr lang="en-GB" noProof="0" dirty="0" smtClean="0"/>
            <a:t>Conclusions</a:t>
          </a:r>
          <a:endParaRPr lang="en-GB" noProof="0" dirty="0"/>
        </a:p>
      </dgm:t>
    </dgm:pt>
    <dgm:pt modelId="{92EB42DF-25CD-4774-942F-6977CBD2A870}" type="parTrans" cxnId="{4D3A643C-93F4-42D9-9182-60633F03E050}">
      <dgm:prSet/>
      <dgm:spPr/>
      <dgm:t>
        <a:bodyPr/>
        <a:lstStyle/>
        <a:p>
          <a:endParaRPr lang="nl-BE"/>
        </a:p>
      </dgm:t>
    </dgm:pt>
    <dgm:pt modelId="{211729B7-8566-4622-82BA-7B837EB3D465}" type="sibTrans" cxnId="{4D3A643C-93F4-42D9-9182-60633F03E050}">
      <dgm:prSet/>
      <dgm:spPr/>
      <dgm:t>
        <a:bodyPr/>
        <a:lstStyle/>
        <a:p>
          <a:endParaRPr lang="nl-BE"/>
        </a:p>
      </dgm:t>
    </dgm:pt>
    <dgm:pt modelId="{4352AB30-DD29-4745-826A-AE63B412C9CF}" type="pres">
      <dgm:prSet presAssocID="{556AC57F-8A8E-4F0A-94EF-12B7F087F34C}" presName="Name0" presStyleCnt="0">
        <dgm:presLayoutVars>
          <dgm:dir/>
          <dgm:animLvl val="lvl"/>
          <dgm:resizeHandles val="exact"/>
        </dgm:presLayoutVars>
      </dgm:prSet>
      <dgm:spPr/>
    </dgm:pt>
    <dgm:pt modelId="{61C9FC9A-7F09-4FC7-A951-F898A9C88EFC}" type="pres">
      <dgm:prSet presAssocID="{E9E5BC79-5EC0-4F58-9AF8-ECAFAC60E1F5}" presName="parTxOnly" presStyleLbl="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ABD5D752-4F40-4EC5-A9A7-11F7AE6CD0C4}" type="pres">
      <dgm:prSet presAssocID="{11F2C707-AEC4-45DE-ADAB-BB992AD91EE4}" presName="parTxOnlySpace" presStyleCnt="0"/>
      <dgm:spPr/>
    </dgm:pt>
    <dgm:pt modelId="{8816408C-6C44-44FA-A82E-5F516533007F}" type="pres">
      <dgm:prSet presAssocID="{BBE50E1E-333A-4708-8F2B-404C449A525E}" presName="parTxOnly" presStyleLbl="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91734CDD-5AE4-4292-8A9F-41159E14A8F4}" type="pres">
      <dgm:prSet presAssocID="{DE71AB71-4C83-479C-A600-B0CCB2A31875}" presName="parTxOnlySpace" presStyleCnt="0"/>
      <dgm:spPr/>
    </dgm:pt>
    <dgm:pt modelId="{5023FF99-913F-4D68-BB8D-A414EDE6F50F}" type="pres">
      <dgm:prSet presAssocID="{A59BD2CB-E530-4FE6-BBD3-C5C7B310FF1C}" presName="parTxOnly" presStyleLbl="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01D0728F-3629-41B5-AC39-D7F053F49B0D}" type="pres">
      <dgm:prSet presAssocID="{CE17037D-B4BB-4659-901A-EFC2ADD02A96}" presName="parTxOnlySpace" presStyleCnt="0"/>
      <dgm:spPr/>
    </dgm:pt>
    <dgm:pt modelId="{B93D11D1-AFF5-42F4-A7BF-DF0F42915EA0}" type="pres">
      <dgm:prSet presAssocID="{2C6E2087-B2C0-4765-8DA9-496297FD1D4A}" presName="parTxOnly" presStyleLbl="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717C8F66-00AC-421C-8FBA-252D6A4DACD2}" type="pres">
      <dgm:prSet presAssocID="{B2A50776-0FBB-4EE4-9EE5-803998DD76D8}" presName="parTxOnlySpace" presStyleCnt="0"/>
      <dgm:spPr/>
    </dgm:pt>
    <dgm:pt modelId="{6153CBDA-8D56-4CFF-8F94-B74BD1899A56}" type="pres">
      <dgm:prSet presAssocID="{92D8CCC5-DFE6-41FF-957C-D1D3C08D2AC0}" presName="parTxOnly" presStyleLbl="node1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BE"/>
        </a:p>
      </dgm:t>
    </dgm:pt>
  </dgm:ptLst>
  <dgm:cxnLst>
    <dgm:cxn modelId="{2F9843A4-12BB-499C-B90B-5879790E449E}" type="presOf" srcId="{2C6E2087-B2C0-4765-8DA9-496297FD1D4A}" destId="{B93D11D1-AFF5-42F4-A7BF-DF0F42915EA0}" srcOrd="0" destOrd="0" presId="urn:microsoft.com/office/officeart/2005/8/layout/chevron1"/>
    <dgm:cxn modelId="{79DAA509-76D1-42B7-8119-B5CC8B26879E}" type="presOf" srcId="{92D8CCC5-DFE6-41FF-957C-D1D3C08D2AC0}" destId="{6153CBDA-8D56-4CFF-8F94-B74BD1899A56}" srcOrd="0" destOrd="0" presId="urn:microsoft.com/office/officeart/2005/8/layout/chevron1"/>
    <dgm:cxn modelId="{FBC03A4F-7BD4-49D9-A75B-33C85F907E59}" srcId="{556AC57F-8A8E-4F0A-94EF-12B7F087F34C}" destId="{2C6E2087-B2C0-4765-8DA9-496297FD1D4A}" srcOrd="3" destOrd="0" parTransId="{E704874B-37DC-4BD2-8208-2107BEB56421}" sibTransId="{B2A50776-0FBB-4EE4-9EE5-803998DD76D8}"/>
    <dgm:cxn modelId="{492FC474-DC58-45FD-87F3-82F256BA246E}" type="presOf" srcId="{BBE50E1E-333A-4708-8F2B-404C449A525E}" destId="{8816408C-6C44-44FA-A82E-5F516533007F}" srcOrd="0" destOrd="0" presId="urn:microsoft.com/office/officeart/2005/8/layout/chevron1"/>
    <dgm:cxn modelId="{7FD07687-22A2-4EA4-8A18-B19E5ECC51A7}" type="presOf" srcId="{556AC57F-8A8E-4F0A-94EF-12B7F087F34C}" destId="{4352AB30-DD29-4745-826A-AE63B412C9CF}" srcOrd="0" destOrd="0" presId="urn:microsoft.com/office/officeart/2005/8/layout/chevron1"/>
    <dgm:cxn modelId="{69B09445-4584-44FD-93FF-F76363724FB4}" srcId="{556AC57F-8A8E-4F0A-94EF-12B7F087F34C}" destId="{E9E5BC79-5EC0-4F58-9AF8-ECAFAC60E1F5}" srcOrd="0" destOrd="0" parTransId="{E3AEDBEB-3091-4CC6-8D9A-EE39D64F2726}" sibTransId="{11F2C707-AEC4-45DE-ADAB-BB992AD91EE4}"/>
    <dgm:cxn modelId="{1CF2A759-C6BB-49AB-8F9C-C02938C5806F}" type="presOf" srcId="{E9E5BC79-5EC0-4F58-9AF8-ECAFAC60E1F5}" destId="{61C9FC9A-7F09-4FC7-A951-F898A9C88EFC}" srcOrd="0" destOrd="0" presId="urn:microsoft.com/office/officeart/2005/8/layout/chevron1"/>
    <dgm:cxn modelId="{4D3A643C-93F4-42D9-9182-60633F03E050}" srcId="{556AC57F-8A8E-4F0A-94EF-12B7F087F34C}" destId="{92D8CCC5-DFE6-41FF-957C-D1D3C08D2AC0}" srcOrd="4" destOrd="0" parTransId="{92EB42DF-25CD-4774-942F-6977CBD2A870}" sibTransId="{211729B7-8566-4622-82BA-7B837EB3D465}"/>
    <dgm:cxn modelId="{615C77AA-B3C1-42F4-A4B7-BA836F8E477C}" srcId="{556AC57F-8A8E-4F0A-94EF-12B7F087F34C}" destId="{A59BD2CB-E530-4FE6-BBD3-C5C7B310FF1C}" srcOrd="2" destOrd="0" parTransId="{B87FBB38-D723-4B7A-9AC3-638A8699DF86}" sibTransId="{CE17037D-B4BB-4659-901A-EFC2ADD02A96}"/>
    <dgm:cxn modelId="{DFEDD562-ADE1-4F19-82D5-63B704CF2E47}" srcId="{556AC57F-8A8E-4F0A-94EF-12B7F087F34C}" destId="{BBE50E1E-333A-4708-8F2B-404C449A525E}" srcOrd="1" destOrd="0" parTransId="{DF71F737-2608-4542-BB86-549F44B992D1}" sibTransId="{DE71AB71-4C83-479C-A600-B0CCB2A31875}"/>
    <dgm:cxn modelId="{2712BD0E-6DB6-4916-B1F7-515BEB0BA14B}" type="presOf" srcId="{A59BD2CB-E530-4FE6-BBD3-C5C7B310FF1C}" destId="{5023FF99-913F-4D68-BB8D-A414EDE6F50F}" srcOrd="0" destOrd="0" presId="urn:microsoft.com/office/officeart/2005/8/layout/chevron1"/>
    <dgm:cxn modelId="{D0F627C0-EE0B-47AB-B7D1-6D0E367410A8}" type="presParOf" srcId="{4352AB30-DD29-4745-826A-AE63B412C9CF}" destId="{61C9FC9A-7F09-4FC7-A951-F898A9C88EFC}" srcOrd="0" destOrd="0" presId="urn:microsoft.com/office/officeart/2005/8/layout/chevron1"/>
    <dgm:cxn modelId="{A329999A-F25B-4F71-9C46-5E1F0D3F6B0E}" type="presParOf" srcId="{4352AB30-DD29-4745-826A-AE63B412C9CF}" destId="{ABD5D752-4F40-4EC5-A9A7-11F7AE6CD0C4}" srcOrd="1" destOrd="0" presId="urn:microsoft.com/office/officeart/2005/8/layout/chevron1"/>
    <dgm:cxn modelId="{77D4E749-EBD2-4B2A-B606-83FED12D03A7}" type="presParOf" srcId="{4352AB30-DD29-4745-826A-AE63B412C9CF}" destId="{8816408C-6C44-44FA-A82E-5F516533007F}" srcOrd="2" destOrd="0" presId="urn:microsoft.com/office/officeart/2005/8/layout/chevron1"/>
    <dgm:cxn modelId="{F1F3C074-0B57-47A7-9DCA-14BC6C69BA57}" type="presParOf" srcId="{4352AB30-DD29-4745-826A-AE63B412C9CF}" destId="{91734CDD-5AE4-4292-8A9F-41159E14A8F4}" srcOrd="3" destOrd="0" presId="urn:microsoft.com/office/officeart/2005/8/layout/chevron1"/>
    <dgm:cxn modelId="{3745EE32-1FE0-4614-823A-C4ABCF5AE6BA}" type="presParOf" srcId="{4352AB30-DD29-4745-826A-AE63B412C9CF}" destId="{5023FF99-913F-4D68-BB8D-A414EDE6F50F}" srcOrd="4" destOrd="0" presId="urn:microsoft.com/office/officeart/2005/8/layout/chevron1"/>
    <dgm:cxn modelId="{58F6B85D-8C8E-43E5-9252-8153F3B1D42F}" type="presParOf" srcId="{4352AB30-DD29-4745-826A-AE63B412C9CF}" destId="{01D0728F-3629-41B5-AC39-D7F053F49B0D}" srcOrd="5" destOrd="0" presId="urn:microsoft.com/office/officeart/2005/8/layout/chevron1"/>
    <dgm:cxn modelId="{CC310F4A-B845-4F6B-90D4-AC7B54E2B66E}" type="presParOf" srcId="{4352AB30-DD29-4745-826A-AE63B412C9CF}" destId="{B93D11D1-AFF5-42F4-A7BF-DF0F42915EA0}" srcOrd="6" destOrd="0" presId="urn:microsoft.com/office/officeart/2005/8/layout/chevron1"/>
    <dgm:cxn modelId="{8EFE29ED-8E9A-4FE3-95B7-CF524788A9F6}" type="presParOf" srcId="{4352AB30-DD29-4745-826A-AE63B412C9CF}" destId="{717C8F66-00AC-421C-8FBA-252D6A4DACD2}" srcOrd="7" destOrd="0" presId="urn:microsoft.com/office/officeart/2005/8/layout/chevron1"/>
    <dgm:cxn modelId="{FC8ECCDE-F378-485A-B31A-B97C067ED5A5}" type="presParOf" srcId="{4352AB30-DD29-4745-826A-AE63B412C9CF}" destId="{6153CBDA-8D56-4CFF-8F94-B74BD1899A56}" srcOrd="8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56AC57F-8A8E-4F0A-94EF-12B7F087F34C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E9E5BC79-5EC0-4F58-9AF8-ECAFAC60E1F5}">
      <dgm:prSet phldrT="[Text]"/>
      <dgm:spPr>
        <a:solidFill>
          <a:schemeClr val="accent1"/>
        </a:solidFill>
      </dgm:spPr>
      <dgm:t>
        <a:bodyPr/>
        <a:lstStyle/>
        <a:p>
          <a:r>
            <a:rPr lang="en-GB" noProof="0" dirty="0" smtClean="0"/>
            <a:t>Introduction</a:t>
          </a:r>
          <a:endParaRPr lang="en-GB" noProof="0" dirty="0"/>
        </a:p>
      </dgm:t>
    </dgm:pt>
    <dgm:pt modelId="{E3AEDBEB-3091-4CC6-8D9A-EE39D64F2726}" type="parTrans" cxnId="{69B09445-4584-44FD-93FF-F76363724FB4}">
      <dgm:prSet/>
      <dgm:spPr/>
      <dgm:t>
        <a:bodyPr/>
        <a:lstStyle/>
        <a:p>
          <a:endParaRPr lang="nl-BE"/>
        </a:p>
      </dgm:t>
    </dgm:pt>
    <dgm:pt modelId="{11F2C707-AEC4-45DE-ADAB-BB992AD91EE4}" type="sibTrans" cxnId="{69B09445-4584-44FD-93FF-F76363724FB4}">
      <dgm:prSet/>
      <dgm:spPr/>
      <dgm:t>
        <a:bodyPr/>
        <a:lstStyle/>
        <a:p>
          <a:endParaRPr lang="nl-BE"/>
        </a:p>
      </dgm:t>
    </dgm:pt>
    <dgm:pt modelId="{BBE50E1E-333A-4708-8F2B-404C449A525E}">
      <dgm:prSet phldrT="[Text]"/>
      <dgm:spPr/>
      <dgm:t>
        <a:bodyPr/>
        <a:lstStyle/>
        <a:p>
          <a:r>
            <a:rPr lang="en-GB" noProof="0" dirty="0" smtClean="0"/>
            <a:t>Methodology</a:t>
          </a:r>
          <a:endParaRPr lang="en-GB" noProof="0" dirty="0"/>
        </a:p>
      </dgm:t>
    </dgm:pt>
    <dgm:pt modelId="{DF71F737-2608-4542-BB86-549F44B992D1}" type="parTrans" cxnId="{DFEDD562-ADE1-4F19-82D5-63B704CF2E47}">
      <dgm:prSet/>
      <dgm:spPr/>
      <dgm:t>
        <a:bodyPr/>
        <a:lstStyle/>
        <a:p>
          <a:endParaRPr lang="nl-BE"/>
        </a:p>
      </dgm:t>
    </dgm:pt>
    <dgm:pt modelId="{DE71AB71-4C83-479C-A600-B0CCB2A31875}" type="sibTrans" cxnId="{DFEDD562-ADE1-4F19-82D5-63B704CF2E47}">
      <dgm:prSet/>
      <dgm:spPr/>
      <dgm:t>
        <a:bodyPr/>
        <a:lstStyle/>
        <a:p>
          <a:endParaRPr lang="nl-BE"/>
        </a:p>
      </dgm:t>
    </dgm:pt>
    <dgm:pt modelId="{A59BD2CB-E530-4FE6-BBD3-C5C7B310FF1C}">
      <dgm:prSet phldrT="[Text]"/>
      <dgm:spPr/>
      <dgm:t>
        <a:bodyPr/>
        <a:lstStyle/>
        <a:p>
          <a:r>
            <a:rPr lang="en-GB" noProof="0" dirty="0" smtClean="0"/>
            <a:t>Variables</a:t>
          </a:r>
          <a:endParaRPr lang="en-GB" noProof="0" dirty="0"/>
        </a:p>
      </dgm:t>
    </dgm:pt>
    <dgm:pt modelId="{B87FBB38-D723-4B7A-9AC3-638A8699DF86}" type="parTrans" cxnId="{615C77AA-B3C1-42F4-A4B7-BA836F8E477C}">
      <dgm:prSet/>
      <dgm:spPr/>
      <dgm:t>
        <a:bodyPr/>
        <a:lstStyle/>
        <a:p>
          <a:endParaRPr lang="nl-BE"/>
        </a:p>
      </dgm:t>
    </dgm:pt>
    <dgm:pt modelId="{CE17037D-B4BB-4659-901A-EFC2ADD02A96}" type="sibTrans" cxnId="{615C77AA-B3C1-42F4-A4B7-BA836F8E477C}">
      <dgm:prSet/>
      <dgm:spPr/>
      <dgm:t>
        <a:bodyPr/>
        <a:lstStyle/>
        <a:p>
          <a:endParaRPr lang="nl-BE"/>
        </a:p>
      </dgm:t>
    </dgm:pt>
    <dgm:pt modelId="{2C6E2087-B2C0-4765-8DA9-496297FD1D4A}">
      <dgm:prSet phldrT="[Text]"/>
      <dgm:spPr>
        <a:solidFill>
          <a:schemeClr val="accent2"/>
        </a:solidFill>
        <a:ln>
          <a:solidFill>
            <a:schemeClr val="accent2"/>
          </a:solidFill>
        </a:ln>
      </dgm:spPr>
      <dgm:t>
        <a:bodyPr/>
        <a:lstStyle/>
        <a:p>
          <a:r>
            <a:rPr lang="en-GB" noProof="0" dirty="0" smtClean="0"/>
            <a:t>Results</a:t>
          </a:r>
          <a:endParaRPr lang="en-GB" noProof="0" dirty="0"/>
        </a:p>
      </dgm:t>
    </dgm:pt>
    <dgm:pt modelId="{E704874B-37DC-4BD2-8208-2107BEB56421}" type="parTrans" cxnId="{FBC03A4F-7BD4-49D9-A75B-33C85F907E59}">
      <dgm:prSet/>
      <dgm:spPr/>
      <dgm:t>
        <a:bodyPr/>
        <a:lstStyle/>
        <a:p>
          <a:endParaRPr lang="nl-BE"/>
        </a:p>
      </dgm:t>
    </dgm:pt>
    <dgm:pt modelId="{B2A50776-0FBB-4EE4-9EE5-803998DD76D8}" type="sibTrans" cxnId="{FBC03A4F-7BD4-49D9-A75B-33C85F907E59}">
      <dgm:prSet/>
      <dgm:spPr/>
      <dgm:t>
        <a:bodyPr/>
        <a:lstStyle/>
        <a:p>
          <a:endParaRPr lang="nl-BE"/>
        </a:p>
      </dgm:t>
    </dgm:pt>
    <dgm:pt modelId="{92D8CCC5-DFE6-41FF-957C-D1D3C08D2AC0}">
      <dgm:prSet phldrT="[Text]"/>
      <dgm:spPr/>
      <dgm:t>
        <a:bodyPr/>
        <a:lstStyle/>
        <a:p>
          <a:r>
            <a:rPr lang="en-GB" noProof="0" dirty="0" smtClean="0"/>
            <a:t>Conclusions</a:t>
          </a:r>
          <a:endParaRPr lang="en-GB" noProof="0" dirty="0"/>
        </a:p>
      </dgm:t>
    </dgm:pt>
    <dgm:pt modelId="{92EB42DF-25CD-4774-942F-6977CBD2A870}" type="parTrans" cxnId="{4D3A643C-93F4-42D9-9182-60633F03E050}">
      <dgm:prSet/>
      <dgm:spPr/>
      <dgm:t>
        <a:bodyPr/>
        <a:lstStyle/>
        <a:p>
          <a:endParaRPr lang="nl-BE"/>
        </a:p>
      </dgm:t>
    </dgm:pt>
    <dgm:pt modelId="{211729B7-8566-4622-82BA-7B837EB3D465}" type="sibTrans" cxnId="{4D3A643C-93F4-42D9-9182-60633F03E050}">
      <dgm:prSet/>
      <dgm:spPr/>
      <dgm:t>
        <a:bodyPr/>
        <a:lstStyle/>
        <a:p>
          <a:endParaRPr lang="nl-BE"/>
        </a:p>
      </dgm:t>
    </dgm:pt>
    <dgm:pt modelId="{4352AB30-DD29-4745-826A-AE63B412C9CF}" type="pres">
      <dgm:prSet presAssocID="{556AC57F-8A8E-4F0A-94EF-12B7F087F34C}" presName="Name0" presStyleCnt="0">
        <dgm:presLayoutVars>
          <dgm:dir/>
          <dgm:animLvl val="lvl"/>
          <dgm:resizeHandles val="exact"/>
        </dgm:presLayoutVars>
      </dgm:prSet>
      <dgm:spPr/>
    </dgm:pt>
    <dgm:pt modelId="{61C9FC9A-7F09-4FC7-A951-F898A9C88EFC}" type="pres">
      <dgm:prSet presAssocID="{E9E5BC79-5EC0-4F58-9AF8-ECAFAC60E1F5}" presName="parTxOnly" presStyleLbl="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ABD5D752-4F40-4EC5-A9A7-11F7AE6CD0C4}" type="pres">
      <dgm:prSet presAssocID="{11F2C707-AEC4-45DE-ADAB-BB992AD91EE4}" presName="parTxOnlySpace" presStyleCnt="0"/>
      <dgm:spPr/>
    </dgm:pt>
    <dgm:pt modelId="{8816408C-6C44-44FA-A82E-5F516533007F}" type="pres">
      <dgm:prSet presAssocID="{BBE50E1E-333A-4708-8F2B-404C449A525E}" presName="parTxOnly" presStyleLbl="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91734CDD-5AE4-4292-8A9F-41159E14A8F4}" type="pres">
      <dgm:prSet presAssocID="{DE71AB71-4C83-479C-A600-B0CCB2A31875}" presName="parTxOnlySpace" presStyleCnt="0"/>
      <dgm:spPr/>
    </dgm:pt>
    <dgm:pt modelId="{5023FF99-913F-4D68-BB8D-A414EDE6F50F}" type="pres">
      <dgm:prSet presAssocID="{A59BD2CB-E530-4FE6-BBD3-C5C7B310FF1C}" presName="parTxOnly" presStyleLbl="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01D0728F-3629-41B5-AC39-D7F053F49B0D}" type="pres">
      <dgm:prSet presAssocID="{CE17037D-B4BB-4659-901A-EFC2ADD02A96}" presName="parTxOnlySpace" presStyleCnt="0"/>
      <dgm:spPr/>
    </dgm:pt>
    <dgm:pt modelId="{B93D11D1-AFF5-42F4-A7BF-DF0F42915EA0}" type="pres">
      <dgm:prSet presAssocID="{2C6E2087-B2C0-4765-8DA9-496297FD1D4A}" presName="parTxOnly" presStyleLbl="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717C8F66-00AC-421C-8FBA-252D6A4DACD2}" type="pres">
      <dgm:prSet presAssocID="{B2A50776-0FBB-4EE4-9EE5-803998DD76D8}" presName="parTxOnlySpace" presStyleCnt="0"/>
      <dgm:spPr/>
    </dgm:pt>
    <dgm:pt modelId="{6153CBDA-8D56-4CFF-8F94-B74BD1899A56}" type="pres">
      <dgm:prSet presAssocID="{92D8CCC5-DFE6-41FF-957C-D1D3C08D2AC0}" presName="parTxOnly" presStyleLbl="node1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BE"/>
        </a:p>
      </dgm:t>
    </dgm:pt>
  </dgm:ptLst>
  <dgm:cxnLst>
    <dgm:cxn modelId="{69B09445-4584-44FD-93FF-F76363724FB4}" srcId="{556AC57F-8A8E-4F0A-94EF-12B7F087F34C}" destId="{E9E5BC79-5EC0-4F58-9AF8-ECAFAC60E1F5}" srcOrd="0" destOrd="0" parTransId="{E3AEDBEB-3091-4CC6-8D9A-EE39D64F2726}" sibTransId="{11F2C707-AEC4-45DE-ADAB-BB992AD91EE4}"/>
    <dgm:cxn modelId="{FBC03A4F-7BD4-49D9-A75B-33C85F907E59}" srcId="{556AC57F-8A8E-4F0A-94EF-12B7F087F34C}" destId="{2C6E2087-B2C0-4765-8DA9-496297FD1D4A}" srcOrd="3" destOrd="0" parTransId="{E704874B-37DC-4BD2-8208-2107BEB56421}" sibTransId="{B2A50776-0FBB-4EE4-9EE5-803998DD76D8}"/>
    <dgm:cxn modelId="{3B034144-44C3-4AA2-9E24-A6891FC9CD3A}" type="presOf" srcId="{E9E5BC79-5EC0-4F58-9AF8-ECAFAC60E1F5}" destId="{61C9FC9A-7F09-4FC7-A951-F898A9C88EFC}" srcOrd="0" destOrd="0" presId="urn:microsoft.com/office/officeart/2005/8/layout/chevron1"/>
    <dgm:cxn modelId="{C6F4D544-A73E-4B07-8E94-47AA588A8415}" type="presOf" srcId="{2C6E2087-B2C0-4765-8DA9-496297FD1D4A}" destId="{B93D11D1-AFF5-42F4-A7BF-DF0F42915EA0}" srcOrd="0" destOrd="0" presId="urn:microsoft.com/office/officeart/2005/8/layout/chevron1"/>
    <dgm:cxn modelId="{615C77AA-B3C1-42F4-A4B7-BA836F8E477C}" srcId="{556AC57F-8A8E-4F0A-94EF-12B7F087F34C}" destId="{A59BD2CB-E530-4FE6-BBD3-C5C7B310FF1C}" srcOrd="2" destOrd="0" parTransId="{B87FBB38-D723-4B7A-9AC3-638A8699DF86}" sibTransId="{CE17037D-B4BB-4659-901A-EFC2ADD02A96}"/>
    <dgm:cxn modelId="{34FA6429-47BD-43A1-ABA9-582CABF44E93}" type="presOf" srcId="{BBE50E1E-333A-4708-8F2B-404C449A525E}" destId="{8816408C-6C44-44FA-A82E-5F516533007F}" srcOrd="0" destOrd="0" presId="urn:microsoft.com/office/officeart/2005/8/layout/chevron1"/>
    <dgm:cxn modelId="{E7F8BAC0-790B-4B7E-83E6-6BB4E4CA3520}" type="presOf" srcId="{A59BD2CB-E530-4FE6-BBD3-C5C7B310FF1C}" destId="{5023FF99-913F-4D68-BB8D-A414EDE6F50F}" srcOrd="0" destOrd="0" presId="urn:microsoft.com/office/officeart/2005/8/layout/chevron1"/>
    <dgm:cxn modelId="{08394C77-50E2-482C-AB3F-EE0873F8E12C}" type="presOf" srcId="{92D8CCC5-DFE6-41FF-957C-D1D3C08D2AC0}" destId="{6153CBDA-8D56-4CFF-8F94-B74BD1899A56}" srcOrd="0" destOrd="0" presId="urn:microsoft.com/office/officeart/2005/8/layout/chevron1"/>
    <dgm:cxn modelId="{DFEDD562-ADE1-4F19-82D5-63B704CF2E47}" srcId="{556AC57F-8A8E-4F0A-94EF-12B7F087F34C}" destId="{BBE50E1E-333A-4708-8F2B-404C449A525E}" srcOrd="1" destOrd="0" parTransId="{DF71F737-2608-4542-BB86-549F44B992D1}" sibTransId="{DE71AB71-4C83-479C-A600-B0CCB2A31875}"/>
    <dgm:cxn modelId="{4D3A643C-93F4-42D9-9182-60633F03E050}" srcId="{556AC57F-8A8E-4F0A-94EF-12B7F087F34C}" destId="{92D8CCC5-DFE6-41FF-957C-D1D3C08D2AC0}" srcOrd="4" destOrd="0" parTransId="{92EB42DF-25CD-4774-942F-6977CBD2A870}" sibTransId="{211729B7-8566-4622-82BA-7B837EB3D465}"/>
    <dgm:cxn modelId="{9BAAFA85-1FFB-4AF8-AA06-922AE8EEE1A4}" type="presOf" srcId="{556AC57F-8A8E-4F0A-94EF-12B7F087F34C}" destId="{4352AB30-DD29-4745-826A-AE63B412C9CF}" srcOrd="0" destOrd="0" presId="urn:microsoft.com/office/officeart/2005/8/layout/chevron1"/>
    <dgm:cxn modelId="{99BE18FC-6049-472E-B365-DBDD0E197C5F}" type="presParOf" srcId="{4352AB30-DD29-4745-826A-AE63B412C9CF}" destId="{61C9FC9A-7F09-4FC7-A951-F898A9C88EFC}" srcOrd="0" destOrd="0" presId="urn:microsoft.com/office/officeart/2005/8/layout/chevron1"/>
    <dgm:cxn modelId="{07368015-DB76-498A-B342-CA22FA29A23B}" type="presParOf" srcId="{4352AB30-DD29-4745-826A-AE63B412C9CF}" destId="{ABD5D752-4F40-4EC5-A9A7-11F7AE6CD0C4}" srcOrd="1" destOrd="0" presId="urn:microsoft.com/office/officeart/2005/8/layout/chevron1"/>
    <dgm:cxn modelId="{6584D3CE-EB8F-4114-BF91-86A2EF3B4F27}" type="presParOf" srcId="{4352AB30-DD29-4745-826A-AE63B412C9CF}" destId="{8816408C-6C44-44FA-A82E-5F516533007F}" srcOrd="2" destOrd="0" presId="urn:microsoft.com/office/officeart/2005/8/layout/chevron1"/>
    <dgm:cxn modelId="{07EB117B-518C-4F1E-BE21-7B0319526AEC}" type="presParOf" srcId="{4352AB30-DD29-4745-826A-AE63B412C9CF}" destId="{91734CDD-5AE4-4292-8A9F-41159E14A8F4}" srcOrd="3" destOrd="0" presId="urn:microsoft.com/office/officeart/2005/8/layout/chevron1"/>
    <dgm:cxn modelId="{55278ECE-E7A3-43E7-948E-12153EC14284}" type="presParOf" srcId="{4352AB30-DD29-4745-826A-AE63B412C9CF}" destId="{5023FF99-913F-4D68-BB8D-A414EDE6F50F}" srcOrd="4" destOrd="0" presId="urn:microsoft.com/office/officeart/2005/8/layout/chevron1"/>
    <dgm:cxn modelId="{C664AAF5-CB12-41BE-B65D-3296BFA5B083}" type="presParOf" srcId="{4352AB30-DD29-4745-826A-AE63B412C9CF}" destId="{01D0728F-3629-41B5-AC39-D7F053F49B0D}" srcOrd="5" destOrd="0" presId="urn:microsoft.com/office/officeart/2005/8/layout/chevron1"/>
    <dgm:cxn modelId="{4E02C61B-7664-487C-B732-BE1180532E44}" type="presParOf" srcId="{4352AB30-DD29-4745-826A-AE63B412C9CF}" destId="{B93D11D1-AFF5-42F4-A7BF-DF0F42915EA0}" srcOrd="6" destOrd="0" presId="urn:microsoft.com/office/officeart/2005/8/layout/chevron1"/>
    <dgm:cxn modelId="{19DC542B-F90B-4CED-9A4C-5CC8DC918DE8}" type="presParOf" srcId="{4352AB30-DD29-4745-826A-AE63B412C9CF}" destId="{717C8F66-00AC-421C-8FBA-252D6A4DACD2}" srcOrd="7" destOrd="0" presId="urn:microsoft.com/office/officeart/2005/8/layout/chevron1"/>
    <dgm:cxn modelId="{E0F58017-9770-4F0E-A8BD-1C0C814FD7FE}" type="presParOf" srcId="{4352AB30-DD29-4745-826A-AE63B412C9CF}" destId="{6153CBDA-8D56-4CFF-8F94-B74BD1899A56}" srcOrd="8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56AC57F-8A8E-4F0A-94EF-12B7F087F34C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E9E5BC79-5EC0-4F58-9AF8-ECAFAC60E1F5}">
      <dgm:prSet phldrT="[Text]"/>
      <dgm:spPr>
        <a:solidFill>
          <a:schemeClr val="accent1"/>
        </a:solidFill>
      </dgm:spPr>
      <dgm:t>
        <a:bodyPr/>
        <a:lstStyle/>
        <a:p>
          <a:r>
            <a:rPr lang="en-GB" noProof="0" dirty="0" smtClean="0"/>
            <a:t>Introduction</a:t>
          </a:r>
          <a:endParaRPr lang="en-GB" noProof="0" dirty="0"/>
        </a:p>
      </dgm:t>
    </dgm:pt>
    <dgm:pt modelId="{E3AEDBEB-3091-4CC6-8D9A-EE39D64F2726}" type="parTrans" cxnId="{69B09445-4584-44FD-93FF-F76363724FB4}">
      <dgm:prSet/>
      <dgm:spPr/>
      <dgm:t>
        <a:bodyPr/>
        <a:lstStyle/>
        <a:p>
          <a:endParaRPr lang="nl-BE"/>
        </a:p>
      </dgm:t>
    </dgm:pt>
    <dgm:pt modelId="{11F2C707-AEC4-45DE-ADAB-BB992AD91EE4}" type="sibTrans" cxnId="{69B09445-4584-44FD-93FF-F76363724FB4}">
      <dgm:prSet/>
      <dgm:spPr/>
      <dgm:t>
        <a:bodyPr/>
        <a:lstStyle/>
        <a:p>
          <a:endParaRPr lang="nl-BE"/>
        </a:p>
      </dgm:t>
    </dgm:pt>
    <dgm:pt modelId="{BBE50E1E-333A-4708-8F2B-404C449A525E}">
      <dgm:prSet phldrT="[Text]"/>
      <dgm:spPr/>
      <dgm:t>
        <a:bodyPr/>
        <a:lstStyle/>
        <a:p>
          <a:r>
            <a:rPr lang="en-GB" noProof="0" dirty="0" smtClean="0"/>
            <a:t>Methodology</a:t>
          </a:r>
          <a:endParaRPr lang="en-GB" noProof="0" dirty="0"/>
        </a:p>
      </dgm:t>
    </dgm:pt>
    <dgm:pt modelId="{DF71F737-2608-4542-BB86-549F44B992D1}" type="parTrans" cxnId="{DFEDD562-ADE1-4F19-82D5-63B704CF2E47}">
      <dgm:prSet/>
      <dgm:spPr/>
      <dgm:t>
        <a:bodyPr/>
        <a:lstStyle/>
        <a:p>
          <a:endParaRPr lang="nl-BE"/>
        </a:p>
      </dgm:t>
    </dgm:pt>
    <dgm:pt modelId="{DE71AB71-4C83-479C-A600-B0CCB2A31875}" type="sibTrans" cxnId="{DFEDD562-ADE1-4F19-82D5-63B704CF2E47}">
      <dgm:prSet/>
      <dgm:spPr/>
      <dgm:t>
        <a:bodyPr/>
        <a:lstStyle/>
        <a:p>
          <a:endParaRPr lang="nl-BE"/>
        </a:p>
      </dgm:t>
    </dgm:pt>
    <dgm:pt modelId="{A59BD2CB-E530-4FE6-BBD3-C5C7B310FF1C}">
      <dgm:prSet phldrT="[Text]"/>
      <dgm:spPr/>
      <dgm:t>
        <a:bodyPr/>
        <a:lstStyle/>
        <a:p>
          <a:r>
            <a:rPr lang="en-GB" noProof="0" dirty="0" smtClean="0"/>
            <a:t>Variables</a:t>
          </a:r>
          <a:endParaRPr lang="en-GB" noProof="0" dirty="0"/>
        </a:p>
      </dgm:t>
    </dgm:pt>
    <dgm:pt modelId="{B87FBB38-D723-4B7A-9AC3-638A8699DF86}" type="parTrans" cxnId="{615C77AA-B3C1-42F4-A4B7-BA836F8E477C}">
      <dgm:prSet/>
      <dgm:spPr/>
      <dgm:t>
        <a:bodyPr/>
        <a:lstStyle/>
        <a:p>
          <a:endParaRPr lang="nl-BE"/>
        </a:p>
      </dgm:t>
    </dgm:pt>
    <dgm:pt modelId="{CE17037D-B4BB-4659-901A-EFC2ADD02A96}" type="sibTrans" cxnId="{615C77AA-B3C1-42F4-A4B7-BA836F8E477C}">
      <dgm:prSet/>
      <dgm:spPr/>
      <dgm:t>
        <a:bodyPr/>
        <a:lstStyle/>
        <a:p>
          <a:endParaRPr lang="nl-BE"/>
        </a:p>
      </dgm:t>
    </dgm:pt>
    <dgm:pt modelId="{2C6E2087-B2C0-4765-8DA9-496297FD1D4A}">
      <dgm:prSet phldrT="[Text]"/>
      <dgm:spPr>
        <a:solidFill>
          <a:schemeClr val="accent2"/>
        </a:solidFill>
        <a:ln>
          <a:solidFill>
            <a:schemeClr val="accent2"/>
          </a:solidFill>
        </a:ln>
      </dgm:spPr>
      <dgm:t>
        <a:bodyPr/>
        <a:lstStyle/>
        <a:p>
          <a:r>
            <a:rPr lang="en-GB" noProof="0" dirty="0" smtClean="0"/>
            <a:t>Results</a:t>
          </a:r>
          <a:endParaRPr lang="en-GB" noProof="0" dirty="0"/>
        </a:p>
      </dgm:t>
    </dgm:pt>
    <dgm:pt modelId="{E704874B-37DC-4BD2-8208-2107BEB56421}" type="parTrans" cxnId="{FBC03A4F-7BD4-49D9-A75B-33C85F907E59}">
      <dgm:prSet/>
      <dgm:spPr/>
      <dgm:t>
        <a:bodyPr/>
        <a:lstStyle/>
        <a:p>
          <a:endParaRPr lang="nl-BE"/>
        </a:p>
      </dgm:t>
    </dgm:pt>
    <dgm:pt modelId="{B2A50776-0FBB-4EE4-9EE5-803998DD76D8}" type="sibTrans" cxnId="{FBC03A4F-7BD4-49D9-A75B-33C85F907E59}">
      <dgm:prSet/>
      <dgm:spPr/>
      <dgm:t>
        <a:bodyPr/>
        <a:lstStyle/>
        <a:p>
          <a:endParaRPr lang="nl-BE"/>
        </a:p>
      </dgm:t>
    </dgm:pt>
    <dgm:pt modelId="{92D8CCC5-DFE6-41FF-957C-D1D3C08D2AC0}">
      <dgm:prSet phldrT="[Text]"/>
      <dgm:spPr/>
      <dgm:t>
        <a:bodyPr/>
        <a:lstStyle/>
        <a:p>
          <a:r>
            <a:rPr lang="en-GB" noProof="0" dirty="0" smtClean="0"/>
            <a:t>Conclusions</a:t>
          </a:r>
          <a:endParaRPr lang="en-GB" noProof="0" dirty="0"/>
        </a:p>
      </dgm:t>
    </dgm:pt>
    <dgm:pt modelId="{92EB42DF-25CD-4774-942F-6977CBD2A870}" type="parTrans" cxnId="{4D3A643C-93F4-42D9-9182-60633F03E050}">
      <dgm:prSet/>
      <dgm:spPr/>
      <dgm:t>
        <a:bodyPr/>
        <a:lstStyle/>
        <a:p>
          <a:endParaRPr lang="nl-BE"/>
        </a:p>
      </dgm:t>
    </dgm:pt>
    <dgm:pt modelId="{211729B7-8566-4622-82BA-7B837EB3D465}" type="sibTrans" cxnId="{4D3A643C-93F4-42D9-9182-60633F03E050}">
      <dgm:prSet/>
      <dgm:spPr/>
      <dgm:t>
        <a:bodyPr/>
        <a:lstStyle/>
        <a:p>
          <a:endParaRPr lang="nl-BE"/>
        </a:p>
      </dgm:t>
    </dgm:pt>
    <dgm:pt modelId="{4352AB30-DD29-4745-826A-AE63B412C9CF}" type="pres">
      <dgm:prSet presAssocID="{556AC57F-8A8E-4F0A-94EF-12B7F087F34C}" presName="Name0" presStyleCnt="0">
        <dgm:presLayoutVars>
          <dgm:dir/>
          <dgm:animLvl val="lvl"/>
          <dgm:resizeHandles val="exact"/>
        </dgm:presLayoutVars>
      </dgm:prSet>
      <dgm:spPr/>
    </dgm:pt>
    <dgm:pt modelId="{61C9FC9A-7F09-4FC7-A951-F898A9C88EFC}" type="pres">
      <dgm:prSet presAssocID="{E9E5BC79-5EC0-4F58-9AF8-ECAFAC60E1F5}" presName="parTxOnly" presStyleLbl="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ABD5D752-4F40-4EC5-A9A7-11F7AE6CD0C4}" type="pres">
      <dgm:prSet presAssocID="{11F2C707-AEC4-45DE-ADAB-BB992AD91EE4}" presName="parTxOnlySpace" presStyleCnt="0"/>
      <dgm:spPr/>
    </dgm:pt>
    <dgm:pt modelId="{8816408C-6C44-44FA-A82E-5F516533007F}" type="pres">
      <dgm:prSet presAssocID="{BBE50E1E-333A-4708-8F2B-404C449A525E}" presName="parTxOnly" presStyleLbl="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91734CDD-5AE4-4292-8A9F-41159E14A8F4}" type="pres">
      <dgm:prSet presAssocID="{DE71AB71-4C83-479C-A600-B0CCB2A31875}" presName="parTxOnlySpace" presStyleCnt="0"/>
      <dgm:spPr/>
    </dgm:pt>
    <dgm:pt modelId="{5023FF99-913F-4D68-BB8D-A414EDE6F50F}" type="pres">
      <dgm:prSet presAssocID="{A59BD2CB-E530-4FE6-BBD3-C5C7B310FF1C}" presName="parTxOnly" presStyleLbl="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01D0728F-3629-41B5-AC39-D7F053F49B0D}" type="pres">
      <dgm:prSet presAssocID="{CE17037D-B4BB-4659-901A-EFC2ADD02A96}" presName="parTxOnlySpace" presStyleCnt="0"/>
      <dgm:spPr/>
    </dgm:pt>
    <dgm:pt modelId="{B93D11D1-AFF5-42F4-A7BF-DF0F42915EA0}" type="pres">
      <dgm:prSet presAssocID="{2C6E2087-B2C0-4765-8DA9-496297FD1D4A}" presName="parTxOnly" presStyleLbl="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717C8F66-00AC-421C-8FBA-252D6A4DACD2}" type="pres">
      <dgm:prSet presAssocID="{B2A50776-0FBB-4EE4-9EE5-803998DD76D8}" presName="parTxOnlySpace" presStyleCnt="0"/>
      <dgm:spPr/>
    </dgm:pt>
    <dgm:pt modelId="{6153CBDA-8D56-4CFF-8F94-B74BD1899A56}" type="pres">
      <dgm:prSet presAssocID="{92D8CCC5-DFE6-41FF-957C-D1D3C08D2AC0}" presName="parTxOnly" presStyleLbl="node1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BE"/>
        </a:p>
      </dgm:t>
    </dgm:pt>
  </dgm:ptLst>
  <dgm:cxnLst>
    <dgm:cxn modelId="{69B09445-4584-44FD-93FF-F76363724FB4}" srcId="{556AC57F-8A8E-4F0A-94EF-12B7F087F34C}" destId="{E9E5BC79-5EC0-4F58-9AF8-ECAFAC60E1F5}" srcOrd="0" destOrd="0" parTransId="{E3AEDBEB-3091-4CC6-8D9A-EE39D64F2726}" sibTransId="{11F2C707-AEC4-45DE-ADAB-BB992AD91EE4}"/>
    <dgm:cxn modelId="{8F5FAD26-BC28-4200-BDB5-521145615A88}" type="presOf" srcId="{E9E5BC79-5EC0-4F58-9AF8-ECAFAC60E1F5}" destId="{61C9FC9A-7F09-4FC7-A951-F898A9C88EFC}" srcOrd="0" destOrd="0" presId="urn:microsoft.com/office/officeart/2005/8/layout/chevron1"/>
    <dgm:cxn modelId="{FBC03A4F-7BD4-49D9-A75B-33C85F907E59}" srcId="{556AC57F-8A8E-4F0A-94EF-12B7F087F34C}" destId="{2C6E2087-B2C0-4765-8DA9-496297FD1D4A}" srcOrd="3" destOrd="0" parTransId="{E704874B-37DC-4BD2-8208-2107BEB56421}" sibTransId="{B2A50776-0FBB-4EE4-9EE5-803998DD76D8}"/>
    <dgm:cxn modelId="{67B1D150-D272-43CC-A902-6B897BFCA403}" type="presOf" srcId="{556AC57F-8A8E-4F0A-94EF-12B7F087F34C}" destId="{4352AB30-DD29-4745-826A-AE63B412C9CF}" srcOrd="0" destOrd="0" presId="urn:microsoft.com/office/officeart/2005/8/layout/chevron1"/>
    <dgm:cxn modelId="{615C77AA-B3C1-42F4-A4B7-BA836F8E477C}" srcId="{556AC57F-8A8E-4F0A-94EF-12B7F087F34C}" destId="{A59BD2CB-E530-4FE6-BBD3-C5C7B310FF1C}" srcOrd="2" destOrd="0" parTransId="{B87FBB38-D723-4B7A-9AC3-638A8699DF86}" sibTransId="{CE17037D-B4BB-4659-901A-EFC2ADD02A96}"/>
    <dgm:cxn modelId="{811FD037-FD3F-47D1-ACDA-16AD704BCAF2}" type="presOf" srcId="{2C6E2087-B2C0-4765-8DA9-496297FD1D4A}" destId="{B93D11D1-AFF5-42F4-A7BF-DF0F42915EA0}" srcOrd="0" destOrd="0" presId="urn:microsoft.com/office/officeart/2005/8/layout/chevron1"/>
    <dgm:cxn modelId="{DFEDD562-ADE1-4F19-82D5-63B704CF2E47}" srcId="{556AC57F-8A8E-4F0A-94EF-12B7F087F34C}" destId="{BBE50E1E-333A-4708-8F2B-404C449A525E}" srcOrd="1" destOrd="0" parTransId="{DF71F737-2608-4542-BB86-549F44B992D1}" sibTransId="{DE71AB71-4C83-479C-A600-B0CCB2A31875}"/>
    <dgm:cxn modelId="{4D3A643C-93F4-42D9-9182-60633F03E050}" srcId="{556AC57F-8A8E-4F0A-94EF-12B7F087F34C}" destId="{92D8CCC5-DFE6-41FF-957C-D1D3C08D2AC0}" srcOrd="4" destOrd="0" parTransId="{92EB42DF-25CD-4774-942F-6977CBD2A870}" sibTransId="{211729B7-8566-4622-82BA-7B837EB3D465}"/>
    <dgm:cxn modelId="{180057D6-19B6-4D0A-8CAA-27A3657915E9}" type="presOf" srcId="{92D8CCC5-DFE6-41FF-957C-D1D3C08D2AC0}" destId="{6153CBDA-8D56-4CFF-8F94-B74BD1899A56}" srcOrd="0" destOrd="0" presId="urn:microsoft.com/office/officeart/2005/8/layout/chevron1"/>
    <dgm:cxn modelId="{387FC01C-E32F-410B-931A-1A8D5108A72A}" type="presOf" srcId="{A59BD2CB-E530-4FE6-BBD3-C5C7B310FF1C}" destId="{5023FF99-913F-4D68-BB8D-A414EDE6F50F}" srcOrd="0" destOrd="0" presId="urn:microsoft.com/office/officeart/2005/8/layout/chevron1"/>
    <dgm:cxn modelId="{AB65B4AE-0404-4771-A804-5433BFBD38EB}" type="presOf" srcId="{BBE50E1E-333A-4708-8F2B-404C449A525E}" destId="{8816408C-6C44-44FA-A82E-5F516533007F}" srcOrd="0" destOrd="0" presId="urn:microsoft.com/office/officeart/2005/8/layout/chevron1"/>
    <dgm:cxn modelId="{42B67DC6-8D20-4570-BACC-BEFE9767CC6D}" type="presParOf" srcId="{4352AB30-DD29-4745-826A-AE63B412C9CF}" destId="{61C9FC9A-7F09-4FC7-A951-F898A9C88EFC}" srcOrd="0" destOrd="0" presId="urn:microsoft.com/office/officeart/2005/8/layout/chevron1"/>
    <dgm:cxn modelId="{BED335BC-2286-4595-A87B-D8A37B4B546C}" type="presParOf" srcId="{4352AB30-DD29-4745-826A-AE63B412C9CF}" destId="{ABD5D752-4F40-4EC5-A9A7-11F7AE6CD0C4}" srcOrd="1" destOrd="0" presId="urn:microsoft.com/office/officeart/2005/8/layout/chevron1"/>
    <dgm:cxn modelId="{6A9A1075-1628-4CBE-8329-A5AD72BCDC49}" type="presParOf" srcId="{4352AB30-DD29-4745-826A-AE63B412C9CF}" destId="{8816408C-6C44-44FA-A82E-5F516533007F}" srcOrd="2" destOrd="0" presId="urn:microsoft.com/office/officeart/2005/8/layout/chevron1"/>
    <dgm:cxn modelId="{B371A386-E4A8-433A-95BD-89C41A881D4F}" type="presParOf" srcId="{4352AB30-DD29-4745-826A-AE63B412C9CF}" destId="{91734CDD-5AE4-4292-8A9F-41159E14A8F4}" srcOrd="3" destOrd="0" presId="urn:microsoft.com/office/officeart/2005/8/layout/chevron1"/>
    <dgm:cxn modelId="{EB3AC6EA-B12B-46CE-BF5C-D2F9495ECAD0}" type="presParOf" srcId="{4352AB30-DD29-4745-826A-AE63B412C9CF}" destId="{5023FF99-913F-4D68-BB8D-A414EDE6F50F}" srcOrd="4" destOrd="0" presId="urn:microsoft.com/office/officeart/2005/8/layout/chevron1"/>
    <dgm:cxn modelId="{EC8597A6-4747-47F8-A012-5A50B5C2C3EF}" type="presParOf" srcId="{4352AB30-DD29-4745-826A-AE63B412C9CF}" destId="{01D0728F-3629-41B5-AC39-D7F053F49B0D}" srcOrd="5" destOrd="0" presId="urn:microsoft.com/office/officeart/2005/8/layout/chevron1"/>
    <dgm:cxn modelId="{F86390B5-F11B-41A7-AF78-2E8A5DEB9E89}" type="presParOf" srcId="{4352AB30-DD29-4745-826A-AE63B412C9CF}" destId="{B93D11D1-AFF5-42F4-A7BF-DF0F42915EA0}" srcOrd="6" destOrd="0" presId="urn:microsoft.com/office/officeart/2005/8/layout/chevron1"/>
    <dgm:cxn modelId="{CFA995A7-9C18-4A4C-9E59-1C878412BCE7}" type="presParOf" srcId="{4352AB30-DD29-4745-826A-AE63B412C9CF}" destId="{717C8F66-00AC-421C-8FBA-252D6A4DACD2}" srcOrd="7" destOrd="0" presId="urn:microsoft.com/office/officeart/2005/8/layout/chevron1"/>
    <dgm:cxn modelId="{3AADA604-F3CB-475C-BA41-1AA09499AC03}" type="presParOf" srcId="{4352AB30-DD29-4745-826A-AE63B412C9CF}" destId="{6153CBDA-8D56-4CFF-8F94-B74BD1899A56}" srcOrd="8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C9FC9A-7F09-4FC7-A951-F898A9C88EFC}">
      <dsp:nvSpPr>
        <dsp:cNvPr id="0" name=""/>
        <dsp:cNvSpPr/>
      </dsp:nvSpPr>
      <dsp:spPr>
        <a:xfrm>
          <a:off x="1488" y="0"/>
          <a:ext cx="1324570" cy="368279"/>
        </a:xfrm>
        <a:prstGeom prst="chevron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noProof="0" dirty="0" smtClean="0"/>
            <a:t>Introduction</a:t>
          </a:r>
          <a:endParaRPr lang="en-GB" sz="1200" kern="1200" noProof="0" dirty="0"/>
        </a:p>
      </dsp:txBody>
      <dsp:txXfrm>
        <a:off x="185628" y="0"/>
        <a:ext cx="956291" cy="368279"/>
      </dsp:txXfrm>
    </dsp:sp>
    <dsp:sp modelId="{8816408C-6C44-44FA-A82E-5F516533007F}">
      <dsp:nvSpPr>
        <dsp:cNvPr id="0" name=""/>
        <dsp:cNvSpPr/>
      </dsp:nvSpPr>
      <dsp:spPr>
        <a:xfrm>
          <a:off x="1193601" y="0"/>
          <a:ext cx="1324570" cy="36827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noProof="0" dirty="0" smtClean="0"/>
            <a:t>Methodology</a:t>
          </a:r>
          <a:endParaRPr lang="en-GB" sz="1200" kern="1200" noProof="0" dirty="0"/>
        </a:p>
      </dsp:txBody>
      <dsp:txXfrm>
        <a:off x="1377741" y="0"/>
        <a:ext cx="956291" cy="368279"/>
      </dsp:txXfrm>
    </dsp:sp>
    <dsp:sp modelId="{5023FF99-913F-4D68-BB8D-A414EDE6F50F}">
      <dsp:nvSpPr>
        <dsp:cNvPr id="0" name=""/>
        <dsp:cNvSpPr/>
      </dsp:nvSpPr>
      <dsp:spPr>
        <a:xfrm>
          <a:off x="2385714" y="0"/>
          <a:ext cx="1324570" cy="36827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noProof="0" dirty="0" smtClean="0"/>
            <a:t>Variables</a:t>
          </a:r>
          <a:endParaRPr lang="en-GB" sz="1200" kern="1200" noProof="0" dirty="0"/>
        </a:p>
      </dsp:txBody>
      <dsp:txXfrm>
        <a:off x="2569854" y="0"/>
        <a:ext cx="956291" cy="368279"/>
      </dsp:txXfrm>
    </dsp:sp>
    <dsp:sp modelId="{B93D11D1-AFF5-42F4-A7BF-DF0F42915EA0}">
      <dsp:nvSpPr>
        <dsp:cNvPr id="0" name=""/>
        <dsp:cNvSpPr/>
      </dsp:nvSpPr>
      <dsp:spPr>
        <a:xfrm>
          <a:off x="3577828" y="0"/>
          <a:ext cx="1324570" cy="36827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noProof="0" dirty="0" smtClean="0"/>
            <a:t>Results</a:t>
          </a:r>
          <a:endParaRPr lang="en-GB" sz="1200" kern="1200" noProof="0" dirty="0"/>
        </a:p>
      </dsp:txBody>
      <dsp:txXfrm>
        <a:off x="3761968" y="0"/>
        <a:ext cx="956291" cy="368279"/>
      </dsp:txXfrm>
    </dsp:sp>
    <dsp:sp modelId="{6153CBDA-8D56-4CFF-8F94-B74BD1899A56}">
      <dsp:nvSpPr>
        <dsp:cNvPr id="0" name=""/>
        <dsp:cNvSpPr/>
      </dsp:nvSpPr>
      <dsp:spPr>
        <a:xfrm>
          <a:off x="4769941" y="0"/>
          <a:ext cx="1324570" cy="36827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noProof="0" dirty="0" smtClean="0"/>
            <a:t>Conclusions</a:t>
          </a:r>
          <a:endParaRPr lang="en-GB" sz="1200" kern="1200" noProof="0" dirty="0"/>
        </a:p>
      </dsp:txBody>
      <dsp:txXfrm>
        <a:off x="4954081" y="0"/>
        <a:ext cx="956291" cy="368279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C9FC9A-7F09-4FC7-A951-F898A9C88EFC}">
      <dsp:nvSpPr>
        <dsp:cNvPr id="0" name=""/>
        <dsp:cNvSpPr/>
      </dsp:nvSpPr>
      <dsp:spPr>
        <a:xfrm>
          <a:off x="1488" y="0"/>
          <a:ext cx="1324570" cy="368279"/>
        </a:xfrm>
        <a:prstGeom prst="chevron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noProof="0" dirty="0" smtClean="0"/>
            <a:t>Introduction</a:t>
          </a:r>
          <a:endParaRPr lang="en-GB" sz="1200" kern="1200" noProof="0" dirty="0"/>
        </a:p>
      </dsp:txBody>
      <dsp:txXfrm>
        <a:off x="185628" y="0"/>
        <a:ext cx="956291" cy="368279"/>
      </dsp:txXfrm>
    </dsp:sp>
    <dsp:sp modelId="{8816408C-6C44-44FA-A82E-5F516533007F}">
      <dsp:nvSpPr>
        <dsp:cNvPr id="0" name=""/>
        <dsp:cNvSpPr/>
      </dsp:nvSpPr>
      <dsp:spPr>
        <a:xfrm>
          <a:off x="1193601" y="0"/>
          <a:ext cx="1324570" cy="36827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noProof="0" dirty="0" smtClean="0"/>
            <a:t>Methodology</a:t>
          </a:r>
          <a:endParaRPr lang="en-GB" sz="1200" kern="1200" noProof="0" dirty="0"/>
        </a:p>
      </dsp:txBody>
      <dsp:txXfrm>
        <a:off x="1377741" y="0"/>
        <a:ext cx="956291" cy="368279"/>
      </dsp:txXfrm>
    </dsp:sp>
    <dsp:sp modelId="{5023FF99-913F-4D68-BB8D-A414EDE6F50F}">
      <dsp:nvSpPr>
        <dsp:cNvPr id="0" name=""/>
        <dsp:cNvSpPr/>
      </dsp:nvSpPr>
      <dsp:spPr>
        <a:xfrm>
          <a:off x="2385714" y="0"/>
          <a:ext cx="1324570" cy="36827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noProof="0" dirty="0" smtClean="0"/>
            <a:t>Variables</a:t>
          </a:r>
          <a:endParaRPr lang="en-GB" sz="1200" kern="1200" noProof="0" dirty="0"/>
        </a:p>
      </dsp:txBody>
      <dsp:txXfrm>
        <a:off x="2569854" y="0"/>
        <a:ext cx="956291" cy="368279"/>
      </dsp:txXfrm>
    </dsp:sp>
    <dsp:sp modelId="{B93D11D1-AFF5-42F4-A7BF-DF0F42915EA0}">
      <dsp:nvSpPr>
        <dsp:cNvPr id="0" name=""/>
        <dsp:cNvSpPr/>
      </dsp:nvSpPr>
      <dsp:spPr>
        <a:xfrm>
          <a:off x="3577828" y="0"/>
          <a:ext cx="1324570" cy="368279"/>
        </a:xfrm>
        <a:prstGeom prst="chevron">
          <a:avLst/>
        </a:prstGeom>
        <a:solidFill>
          <a:schemeClr val="accent2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noProof="0" dirty="0" smtClean="0"/>
            <a:t>Results</a:t>
          </a:r>
          <a:endParaRPr lang="en-GB" sz="1200" kern="1200" noProof="0" dirty="0"/>
        </a:p>
      </dsp:txBody>
      <dsp:txXfrm>
        <a:off x="3761968" y="0"/>
        <a:ext cx="956291" cy="368279"/>
      </dsp:txXfrm>
    </dsp:sp>
    <dsp:sp modelId="{6153CBDA-8D56-4CFF-8F94-B74BD1899A56}">
      <dsp:nvSpPr>
        <dsp:cNvPr id="0" name=""/>
        <dsp:cNvSpPr/>
      </dsp:nvSpPr>
      <dsp:spPr>
        <a:xfrm>
          <a:off x="4769941" y="0"/>
          <a:ext cx="1324570" cy="36827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noProof="0" dirty="0" smtClean="0"/>
            <a:t>Conclusions</a:t>
          </a:r>
          <a:endParaRPr lang="en-GB" sz="1200" kern="1200" noProof="0" dirty="0"/>
        </a:p>
      </dsp:txBody>
      <dsp:txXfrm>
        <a:off x="4954081" y="0"/>
        <a:ext cx="956291" cy="368279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C9FC9A-7F09-4FC7-A951-F898A9C88EFC}">
      <dsp:nvSpPr>
        <dsp:cNvPr id="0" name=""/>
        <dsp:cNvSpPr/>
      </dsp:nvSpPr>
      <dsp:spPr>
        <a:xfrm>
          <a:off x="1488" y="0"/>
          <a:ext cx="1324570" cy="368279"/>
        </a:xfrm>
        <a:prstGeom prst="chevron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noProof="0" dirty="0" smtClean="0"/>
            <a:t>Introduction</a:t>
          </a:r>
          <a:endParaRPr lang="en-GB" sz="1200" kern="1200" noProof="0" dirty="0"/>
        </a:p>
      </dsp:txBody>
      <dsp:txXfrm>
        <a:off x="185628" y="0"/>
        <a:ext cx="956291" cy="368279"/>
      </dsp:txXfrm>
    </dsp:sp>
    <dsp:sp modelId="{8816408C-6C44-44FA-A82E-5F516533007F}">
      <dsp:nvSpPr>
        <dsp:cNvPr id="0" name=""/>
        <dsp:cNvSpPr/>
      </dsp:nvSpPr>
      <dsp:spPr>
        <a:xfrm>
          <a:off x="1193601" y="0"/>
          <a:ext cx="1324570" cy="36827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noProof="0" dirty="0" smtClean="0"/>
            <a:t>Methodology</a:t>
          </a:r>
          <a:endParaRPr lang="en-GB" sz="1200" kern="1200" noProof="0" dirty="0"/>
        </a:p>
      </dsp:txBody>
      <dsp:txXfrm>
        <a:off x="1377741" y="0"/>
        <a:ext cx="956291" cy="368279"/>
      </dsp:txXfrm>
    </dsp:sp>
    <dsp:sp modelId="{5023FF99-913F-4D68-BB8D-A414EDE6F50F}">
      <dsp:nvSpPr>
        <dsp:cNvPr id="0" name=""/>
        <dsp:cNvSpPr/>
      </dsp:nvSpPr>
      <dsp:spPr>
        <a:xfrm>
          <a:off x="2385714" y="0"/>
          <a:ext cx="1324570" cy="36827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noProof="0" dirty="0" smtClean="0"/>
            <a:t>Variables</a:t>
          </a:r>
          <a:endParaRPr lang="en-GB" sz="1200" kern="1200" noProof="0" dirty="0"/>
        </a:p>
      </dsp:txBody>
      <dsp:txXfrm>
        <a:off x="2569854" y="0"/>
        <a:ext cx="956291" cy="368279"/>
      </dsp:txXfrm>
    </dsp:sp>
    <dsp:sp modelId="{B93D11D1-AFF5-42F4-A7BF-DF0F42915EA0}">
      <dsp:nvSpPr>
        <dsp:cNvPr id="0" name=""/>
        <dsp:cNvSpPr/>
      </dsp:nvSpPr>
      <dsp:spPr>
        <a:xfrm>
          <a:off x="3577828" y="0"/>
          <a:ext cx="1324570" cy="368279"/>
        </a:xfrm>
        <a:prstGeom prst="chevron">
          <a:avLst/>
        </a:prstGeom>
        <a:solidFill>
          <a:schemeClr val="accent2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noProof="0" dirty="0" smtClean="0"/>
            <a:t>Results</a:t>
          </a:r>
          <a:endParaRPr lang="en-GB" sz="1200" kern="1200" noProof="0" dirty="0"/>
        </a:p>
      </dsp:txBody>
      <dsp:txXfrm>
        <a:off x="3761968" y="0"/>
        <a:ext cx="956291" cy="368279"/>
      </dsp:txXfrm>
    </dsp:sp>
    <dsp:sp modelId="{6153CBDA-8D56-4CFF-8F94-B74BD1899A56}">
      <dsp:nvSpPr>
        <dsp:cNvPr id="0" name=""/>
        <dsp:cNvSpPr/>
      </dsp:nvSpPr>
      <dsp:spPr>
        <a:xfrm>
          <a:off x="4769941" y="0"/>
          <a:ext cx="1324570" cy="36827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noProof="0" dirty="0" smtClean="0"/>
            <a:t>Conclusions</a:t>
          </a:r>
          <a:endParaRPr lang="en-GB" sz="1200" kern="1200" noProof="0" dirty="0"/>
        </a:p>
      </dsp:txBody>
      <dsp:txXfrm>
        <a:off x="4954081" y="0"/>
        <a:ext cx="956291" cy="368279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C9FC9A-7F09-4FC7-A951-F898A9C88EFC}">
      <dsp:nvSpPr>
        <dsp:cNvPr id="0" name=""/>
        <dsp:cNvSpPr/>
      </dsp:nvSpPr>
      <dsp:spPr>
        <a:xfrm>
          <a:off x="1488" y="0"/>
          <a:ext cx="1324570" cy="368279"/>
        </a:xfrm>
        <a:prstGeom prst="chevron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noProof="0" dirty="0" smtClean="0"/>
            <a:t>Introduction</a:t>
          </a:r>
          <a:endParaRPr lang="en-GB" sz="1200" kern="1200" noProof="0" dirty="0"/>
        </a:p>
      </dsp:txBody>
      <dsp:txXfrm>
        <a:off x="185628" y="0"/>
        <a:ext cx="956291" cy="368279"/>
      </dsp:txXfrm>
    </dsp:sp>
    <dsp:sp modelId="{8816408C-6C44-44FA-A82E-5F516533007F}">
      <dsp:nvSpPr>
        <dsp:cNvPr id="0" name=""/>
        <dsp:cNvSpPr/>
      </dsp:nvSpPr>
      <dsp:spPr>
        <a:xfrm>
          <a:off x="1193601" y="0"/>
          <a:ext cx="1324570" cy="36827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noProof="0" dirty="0" smtClean="0"/>
            <a:t>Methodology</a:t>
          </a:r>
          <a:endParaRPr lang="en-GB" sz="1200" kern="1200" noProof="0" dirty="0"/>
        </a:p>
      </dsp:txBody>
      <dsp:txXfrm>
        <a:off x="1377741" y="0"/>
        <a:ext cx="956291" cy="368279"/>
      </dsp:txXfrm>
    </dsp:sp>
    <dsp:sp modelId="{5023FF99-913F-4D68-BB8D-A414EDE6F50F}">
      <dsp:nvSpPr>
        <dsp:cNvPr id="0" name=""/>
        <dsp:cNvSpPr/>
      </dsp:nvSpPr>
      <dsp:spPr>
        <a:xfrm>
          <a:off x="2385714" y="0"/>
          <a:ext cx="1324570" cy="36827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noProof="0" dirty="0" smtClean="0"/>
            <a:t>Variables</a:t>
          </a:r>
          <a:endParaRPr lang="en-GB" sz="1200" kern="1200" noProof="0" dirty="0"/>
        </a:p>
      </dsp:txBody>
      <dsp:txXfrm>
        <a:off x="2569854" y="0"/>
        <a:ext cx="956291" cy="368279"/>
      </dsp:txXfrm>
    </dsp:sp>
    <dsp:sp modelId="{B93D11D1-AFF5-42F4-A7BF-DF0F42915EA0}">
      <dsp:nvSpPr>
        <dsp:cNvPr id="0" name=""/>
        <dsp:cNvSpPr/>
      </dsp:nvSpPr>
      <dsp:spPr>
        <a:xfrm>
          <a:off x="3577828" y="0"/>
          <a:ext cx="1324570" cy="368279"/>
        </a:xfrm>
        <a:prstGeom prst="chevron">
          <a:avLst/>
        </a:prstGeom>
        <a:solidFill>
          <a:schemeClr val="accent2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noProof="0" dirty="0" smtClean="0"/>
            <a:t>Results</a:t>
          </a:r>
          <a:endParaRPr lang="en-GB" sz="1200" kern="1200" noProof="0" dirty="0"/>
        </a:p>
      </dsp:txBody>
      <dsp:txXfrm>
        <a:off x="3761968" y="0"/>
        <a:ext cx="956291" cy="368279"/>
      </dsp:txXfrm>
    </dsp:sp>
    <dsp:sp modelId="{6153CBDA-8D56-4CFF-8F94-B74BD1899A56}">
      <dsp:nvSpPr>
        <dsp:cNvPr id="0" name=""/>
        <dsp:cNvSpPr/>
      </dsp:nvSpPr>
      <dsp:spPr>
        <a:xfrm>
          <a:off x="4769941" y="0"/>
          <a:ext cx="1324570" cy="36827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noProof="0" dirty="0" smtClean="0"/>
            <a:t>Conclusions</a:t>
          </a:r>
          <a:endParaRPr lang="en-GB" sz="1200" kern="1200" noProof="0" dirty="0"/>
        </a:p>
      </dsp:txBody>
      <dsp:txXfrm>
        <a:off x="4954081" y="0"/>
        <a:ext cx="956291" cy="368279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C9FC9A-7F09-4FC7-A951-F898A9C88EFC}">
      <dsp:nvSpPr>
        <dsp:cNvPr id="0" name=""/>
        <dsp:cNvSpPr/>
      </dsp:nvSpPr>
      <dsp:spPr>
        <a:xfrm>
          <a:off x="1488" y="0"/>
          <a:ext cx="1324570" cy="368279"/>
        </a:xfrm>
        <a:prstGeom prst="chevron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noProof="0" dirty="0" smtClean="0"/>
            <a:t>Introduction</a:t>
          </a:r>
          <a:endParaRPr lang="en-GB" sz="1200" kern="1200" noProof="0" dirty="0"/>
        </a:p>
      </dsp:txBody>
      <dsp:txXfrm>
        <a:off x="185628" y="0"/>
        <a:ext cx="956291" cy="368279"/>
      </dsp:txXfrm>
    </dsp:sp>
    <dsp:sp modelId="{8816408C-6C44-44FA-A82E-5F516533007F}">
      <dsp:nvSpPr>
        <dsp:cNvPr id="0" name=""/>
        <dsp:cNvSpPr/>
      </dsp:nvSpPr>
      <dsp:spPr>
        <a:xfrm>
          <a:off x="1193601" y="0"/>
          <a:ext cx="1324570" cy="36827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noProof="0" dirty="0" smtClean="0"/>
            <a:t>Methodology</a:t>
          </a:r>
          <a:endParaRPr lang="en-GB" sz="1200" kern="1200" noProof="0" dirty="0"/>
        </a:p>
      </dsp:txBody>
      <dsp:txXfrm>
        <a:off x="1377741" y="0"/>
        <a:ext cx="956291" cy="368279"/>
      </dsp:txXfrm>
    </dsp:sp>
    <dsp:sp modelId="{5023FF99-913F-4D68-BB8D-A414EDE6F50F}">
      <dsp:nvSpPr>
        <dsp:cNvPr id="0" name=""/>
        <dsp:cNvSpPr/>
      </dsp:nvSpPr>
      <dsp:spPr>
        <a:xfrm>
          <a:off x="2385714" y="0"/>
          <a:ext cx="1324570" cy="36827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noProof="0" dirty="0" smtClean="0"/>
            <a:t>Variables</a:t>
          </a:r>
          <a:endParaRPr lang="en-GB" sz="1200" kern="1200" noProof="0" dirty="0"/>
        </a:p>
      </dsp:txBody>
      <dsp:txXfrm>
        <a:off x="2569854" y="0"/>
        <a:ext cx="956291" cy="368279"/>
      </dsp:txXfrm>
    </dsp:sp>
    <dsp:sp modelId="{B93D11D1-AFF5-42F4-A7BF-DF0F42915EA0}">
      <dsp:nvSpPr>
        <dsp:cNvPr id="0" name=""/>
        <dsp:cNvSpPr/>
      </dsp:nvSpPr>
      <dsp:spPr>
        <a:xfrm>
          <a:off x="3577828" y="0"/>
          <a:ext cx="1324570" cy="368279"/>
        </a:xfrm>
        <a:prstGeom prst="chevron">
          <a:avLst/>
        </a:prstGeom>
        <a:solidFill>
          <a:schemeClr val="accent2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noProof="0" dirty="0" smtClean="0"/>
            <a:t>Results</a:t>
          </a:r>
          <a:endParaRPr lang="en-GB" sz="1200" kern="1200" noProof="0" dirty="0"/>
        </a:p>
      </dsp:txBody>
      <dsp:txXfrm>
        <a:off x="3761968" y="0"/>
        <a:ext cx="956291" cy="368279"/>
      </dsp:txXfrm>
    </dsp:sp>
    <dsp:sp modelId="{6153CBDA-8D56-4CFF-8F94-B74BD1899A56}">
      <dsp:nvSpPr>
        <dsp:cNvPr id="0" name=""/>
        <dsp:cNvSpPr/>
      </dsp:nvSpPr>
      <dsp:spPr>
        <a:xfrm>
          <a:off x="4769941" y="0"/>
          <a:ext cx="1324570" cy="36827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noProof="0" dirty="0" smtClean="0"/>
            <a:t>Conclusions</a:t>
          </a:r>
          <a:endParaRPr lang="en-GB" sz="1200" kern="1200" noProof="0" dirty="0"/>
        </a:p>
      </dsp:txBody>
      <dsp:txXfrm>
        <a:off x="4954081" y="0"/>
        <a:ext cx="956291" cy="368279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C9FC9A-7F09-4FC7-A951-F898A9C88EFC}">
      <dsp:nvSpPr>
        <dsp:cNvPr id="0" name=""/>
        <dsp:cNvSpPr/>
      </dsp:nvSpPr>
      <dsp:spPr>
        <a:xfrm>
          <a:off x="1488" y="0"/>
          <a:ext cx="1324570" cy="368279"/>
        </a:xfrm>
        <a:prstGeom prst="chevron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noProof="0" dirty="0" smtClean="0"/>
            <a:t>Introduction</a:t>
          </a:r>
          <a:endParaRPr lang="en-GB" sz="1200" kern="1200" noProof="0" dirty="0"/>
        </a:p>
      </dsp:txBody>
      <dsp:txXfrm>
        <a:off x="185628" y="0"/>
        <a:ext cx="956291" cy="368279"/>
      </dsp:txXfrm>
    </dsp:sp>
    <dsp:sp modelId="{8816408C-6C44-44FA-A82E-5F516533007F}">
      <dsp:nvSpPr>
        <dsp:cNvPr id="0" name=""/>
        <dsp:cNvSpPr/>
      </dsp:nvSpPr>
      <dsp:spPr>
        <a:xfrm>
          <a:off x="1193601" y="0"/>
          <a:ext cx="1324570" cy="36827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noProof="0" dirty="0" smtClean="0"/>
            <a:t>Methodology</a:t>
          </a:r>
          <a:endParaRPr lang="en-GB" sz="1200" kern="1200" noProof="0" dirty="0"/>
        </a:p>
      </dsp:txBody>
      <dsp:txXfrm>
        <a:off x="1377741" y="0"/>
        <a:ext cx="956291" cy="368279"/>
      </dsp:txXfrm>
    </dsp:sp>
    <dsp:sp modelId="{5023FF99-913F-4D68-BB8D-A414EDE6F50F}">
      <dsp:nvSpPr>
        <dsp:cNvPr id="0" name=""/>
        <dsp:cNvSpPr/>
      </dsp:nvSpPr>
      <dsp:spPr>
        <a:xfrm>
          <a:off x="2385714" y="0"/>
          <a:ext cx="1324570" cy="36827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noProof="0" dirty="0" smtClean="0"/>
            <a:t>Variables</a:t>
          </a:r>
          <a:endParaRPr lang="en-GB" sz="1200" kern="1200" noProof="0" dirty="0"/>
        </a:p>
      </dsp:txBody>
      <dsp:txXfrm>
        <a:off x="2569854" y="0"/>
        <a:ext cx="956291" cy="368279"/>
      </dsp:txXfrm>
    </dsp:sp>
    <dsp:sp modelId="{B93D11D1-AFF5-42F4-A7BF-DF0F42915EA0}">
      <dsp:nvSpPr>
        <dsp:cNvPr id="0" name=""/>
        <dsp:cNvSpPr/>
      </dsp:nvSpPr>
      <dsp:spPr>
        <a:xfrm>
          <a:off x="3577828" y="0"/>
          <a:ext cx="1324570" cy="368279"/>
        </a:xfrm>
        <a:prstGeom prst="chevron">
          <a:avLst/>
        </a:prstGeom>
        <a:solidFill>
          <a:schemeClr val="accent2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noProof="0" dirty="0" smtClean="0"/>
            <a:t>Results</a:t>
          </a:r>
          <a:endParaRPr lang="en-GB" sz="1200" kern="1200" noProof="0" dirty="0"/>
        </a:p>
      </dsp:txBody>
      <dsp:txXfrm>
        <a:off x="3761968" y="0"/>
        <a:ext cx="956291" cy="368279"/>
      </dsp:txXfrm>
    </dsp:sp>
    <dsp:sp modelId="{6153CBDA-8D56-4CFF-8F94-B74BD1899A56}">
      <dsp:nvSpPr>
        <dsp:cNvPr id="0" name=""/>
        <dsp:cNvSpPr/>
      </dsp:nvSpPr>
      <dsp:spPr>
        <a:xfrm>
          <a:off x="4769941" y="0"/>
          <a:ext cx="1324570" cy="36827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noProof="0" dirty="0" smtClean="0"/>
            <a:t>Conclusions</a:t>
          </a:r>
          <a:endParaRPr lang="en-GB" sz="1200" kern="1200" noProof="0" dirty="0"/>
        </a:p>
      </dsp:txBody>
      <dsp:txXfrm>
        <a:off x="4954081" y="0"/>
        <a:ext cx="956291" cy="368279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C9FC9A-7F09-4FC7-A951-F898A9C88EFC}">
      <dsp:nvSpPr>
        <dsp:cNvPr id="0" name=""/>
        <dsp:cNvSpPr/>
      </dsp:nvSpPr>
      <dsp:spPr>
        <a:xfrm>
          <a:off x="1488" y="0"/>
          <a:ext cx="1324570" cy="368279"/>
        </a:xfrm>
        <a:prstGeom prst="chevron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noProof="0" dirty="0" smtClean="0"/>
            <a:t>Introduction</a:t>
          </a:r>
          <a:endParaRPr lang="en-GB" sz="1200" kern="1200" noProof="0" dirty="0"/>
        </a:p>
      </dsp:txBody>
      <dsp:txXfrm>
        <a:off x="185628" y="0"/>
        <a:ext cx="956291" cy="368279"/>
      </dsp:txXfrm>
    </dsp:sp>
    <dsp:sp modelId="{8816408C-6C44-44FA-A82E-5F516533007F}">
      <dsp:nvSpPr>
        <dsp:cNvPr id="0" name=""/>
        <dsp:cNvSpPr/>
      </dsp:nvSpPr>
      <dsp:spPr>
        <a:xfrm>
          <a:off x="1193601" y="0"/>
          <a:ext cx="1324570" cy="36827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noProof="0" dirty="0" smtClean="0"/>
            <a:t>Methodology</a:t>
          </a:r>
          <a:endParaRPr lang="en-GB" sz="1200" kern="1200" noProof="0" dirty="0"/>
        </a:p>
      </dsp:txBody>
      <dsp:txXfrm>
        <a:off x="1377741" y="0"/>
        <a:ext cx="956291" cy="368279"/>
      </dsp:txXfrm>
    </dsp:sp>
    <dsp:sp modelId="{5023FF99-913F-4D68-BB8D-A414EDE6F50F}">
      <dsp:nvSpPr>
        <dsp:cNvPr id="0" name=""/>
        <dsp:cNvSpPr/>
      </dsp:nvSpPr>
      <dsp:spPr>
        <a:xfrm>
          <a:off x="2385714" y="0"/>
          <a:ext cx="1324570" cy="36827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noProof="0" dirty="0" smtClean="0"/>
            <a:t>Variables</a:t>
          </a:r>
          <a:endParaRPr lang="en-GB" sz="1200" kern="1200" noProof="0" dirty="0"/>
        </a:p>
      </dsp:txBody>
      <dsp:txXfrm>
        <a:off x="2569854" y="0"/>
        <a:ext cx="956291" cy="368279"/>
      </dsp:txXfrm>
    </dsp:sp>
    <dsp:sp modelId="{B93D11D1-AFF5-42F4-A7BF-DF0F42915EA0}">
      <dsp:nvSpPr>
        <dsp:cNvPr id="0" name=""/>
        <dsp:cNvSpPr/>
      </dsp:nvSpPr>
      <dsp:spPr>
        <a:xfrm>
          <a:off x="3577828" y="0"/>
          <a:ext cx="1324570" cy="368279"/>
        </a:xfrm>
        <a:prstGeom prst="chevron">
          <a:avLst/>
        </a:prstGeom>
        <a:solidFill>
          <a:schemeClr val="accent2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noProof="0" dirty="0" smtClean="0"/>
            <a:t>Results</a:t>
          </a:r>
          <a:endParaRPr lang="en-GB" sz="1200" kern="1200" noProof="0" dirty="0"/>
        </a:p>
      </dsp:txBody>
      <dsp:txXfrm>
        <a:off x="3761968" y="0"/>
        <a:ext cx="956291" cy="368279"/>
      </dsp:txXfrm>
    </dsp:sp>
    <dsp:sp modelId="{6153CBDA-8D56-4CFF-8F94-B74BD1899A56}">
      <dsp:nvSpPr>
        <dsp:cNvPr id="0" name=""/>
        <dsp:cNvSpPr/>
      </dsp:nvSpPr>
      <dsp:spPr>
        <a:xfrm>
          <a:off x="4769941" y="0"/>
          <a:ext cx="1324570" cy="36827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noProof="0" dirty="0" smtClean="0"/>
            <a:t>Conclusions</a:t>
          </a:r>
          <a:endParaRPr lang="en-GB" sz="1200" kern="1200" noProof="0" dirty="0"/>
        </a:p>
      </dsp:txBody>
      <dsp:txXfrm>
        <a:off x="4954081" y="0"/>
        <a:ext cx="956291" cy="368279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C9FC9A-7F09-4FC7-A951-F898A9C88EFC}">
      <dsp:nvSpPr>
        <dsp:cNvPr id="0" name=""/>
        <dsp:cNvSpPr/>
      </dsp:nvSpPr>
      <dsp:spPr>
        <a:xfrm>
          <a:off x="1488" y="0"/>
          <a:ext cx="1324570" cy="368279"/>
        </a:xfrm>
        <a:prstGeom prst="chevron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noProof="0" dirty="0" smtClean="0"/>
            <a:t>Introduction</a:t>
          </a:r>
          <a:endParaRPr lang="en-GB" sz="1200" kern="1200" noProof="0" dirty="0"/>
        </a:p>
      </dsp:txBody>
      <dsp:txXfrm>
        <a:off x="185628" y="0"/>
        <a:ext cx="956291" cy="368279"/>
      </dsp:txXfrm>
    </dsp:sp>
    <dsp:sp modelId="{8816408C-6C44-44FA-A82E-5F516533007F}">
      <dsp:nvSpPr>
        <dsp:cNvPr id="0" name=""/>
        <dsp:cNvSpPr/>
      </dsp:nvSpPr>
      <dsp:spPr>
        <a:xfrm>
          <a:off x="1193601" y="0"/>
          <a:ext cx="1324570" cy="36827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noProof="0" dirty="0" smtClean="0"/>
            <a:t>Methodology</a:t>
          </a:r>
          <a:endParaRPr lang="en-GB" sz="1200" kern="1200" noProof="0" dirty="0"/>
        </a:p>
      </dsp:txBody>
      <dsp:txXfrm>
        <a:off x="1377741" y="0"/>
        <a:ext cx="956291" cy="368279"/>
      </dsp:txXfrm>
    </dsp:sp>
    <dsp:sp modelId="{5023FF99-913F-4D68-BB8D-A414EDE6F50F}">
      <dsp:nvSpPr>
        <dsp:cNvPr id="0" name=""/>
        <dsp:cNvSpPr/>
      </dsp:nvSpPr>
      <dsp:spPr>
        <a:xfrm>
          <a:off x="2385714" y="0"/>
          <a:ext cx="1324570" cy="36827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noProof="0" dirty="0" smtClean="0"/>
            <a:t>Variables</a:t>
          </a:r>
          <a:endParaRPr lang="en-GB" sz="1200" kern="1200" noProof="0" dirty="0"/>
        </a:p>
      </dsp:txBody>
      <dsp:txXfrm>
        <a:off x="2569854" y="0"/>
        <a:ext cx="956291" cy="368279"/>
      </dsp:txXfrm>
    </dsp:sp>
    <dsp:sp modelId="{B93D11D1-AFF5-42F4-A7BF-DF0F42915EA0}">
      <dsp:nvSpPr>
        <dsp:cNvPr id="0" name=""/>
        <dsp:cNvSpPr/>
      </dsp:nvSpPr>
      <dsp:spPr>
        <a:xfrm>
          <a:off x="3577828" y="0"/>
          <a:ext cx="1324570" cy="36827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noProof="0" dirty="0" smtClean="0"/>
            <a:t>Results</a:t>
          </a:r>
          <a:endParaRPr lang="en-GB" sz="1200" kern="1200" noProof="0" dirty="0"/>
        </a:p>
      </dsp:txBody>
      <dsp:txXfrm>
        <a:off x="3761968" y="0"/>
        <a:ext cx="956291" cy="368279"/>
      </dsp:txXfrm>
    </dsp:sp>
    <dsp:sp modelId="{6153CBDA-8D56-4CFF-8F94-B74BD1899A56}">
      <dsp:nvSpPr>
        <dsp:cNvPr id="0" name=""/>
        <dsp:cNvSpPr/>
      </dsp:nvSpPr>
      <dsp:spPr>
        <a:xfrm>
          <a:off x="4769941" y="0"/>
          <a:ext cx="1324570" cy="368279"/>
        </a:xfrm>
        <a:prstGeom prst="chevron">
          <a:avLst/>
        </a:prstGeom>
        <a:solidFill>
          <a:schemeClr val="accent2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noProof="0" dirty="0" smtClean="0"/>
            <a:t>Conclusions</a:t>
          </a:r>
          <a:endParaRPr lang="en-GB" sz="1200" kern="1200" noProof="0" dirty="0"/>
        </a:p>
      </dsp:txBody>
      <dsp:txXfrm>
        <a:off x="4954081" y="0"/>
        <a:ext cx="956291" cy="36827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C9FC9A-7F09-4FC7-A951-F898A9C88EFC}">
      <dsp:nvSpPr>
        <dsp:cNvPr id="0" name=""/>
        <dsp:cNvSpPr/>
      </dsp:nvSpPr>
      <dsp:spPr>
        <a:xfrm>
          <a:off x="1488" y="0"/>
          <a:ext cx="1324570" cy="368279"/>
        </a:xfrm>
        <a:prstGeom prst="chevron">
          <a:avLst/>
        </a:prstGeom>
        <a:solidFill>
          <a:schemeClr val="accent2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noProof="0" dirty="0" smtClean="0"/>
            <a:t>Introduction</a:t>
          </a:r>
          <a:endParaRPr lang="en-GB" sz="1200" kern="1200" noProof="0" dirty="0"/>
        </a:p>
      </dsp:txBody>
      <dsp:txXfrm>
        <a:off x="185628" y="0"/>
        <a:ext cx="956291" cy="368279"/>
      </dsp:txXfrm>
    </dsp:sp>
    <dsp:sp modelId="{8816408C-6C44-44FA-A82E-5F516533007F}">
      <dsp:nvSpPr>
        <dsp:cNvPr id="0" name=""/>
        <dsp:cNvSpPr/>
      </dsp:nvSpPr>
      <dsp:spPr>
        <a:xfrm>
          <a:off x="1193601" y="0"/>
          <a:ext cx="1324570" cy="36827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noProof="0" dirty="0" smtClean="0"/>
            <a:t>Methodology</a:t>
          </a:r>
          <a:endParaRPr lang="en-GB" sz="1200" kern="1200" noProof="0" dirty="0"/>
        </a:p>
      </dsp:txBody>
      <dsp:txXfrm>
        <a:off x="1377741" y="0"/>
        <a:ext cx="956291" cy="368279"/>
      </dsp:txXfrm>
    </dsp:sp>
    <dsp:sp modelId="{5023FF99-913F-4D68-BB8D-A414EDE6F50F}">
      <dsp:nvSpPr>
        <dsp:cNvPr id="0" name=""/>
        <dsp:cNvSpPr/>
      </dsp:nvSpPr>
      <dsp:spPr>
        <a:xfrm>
          <a:off x="2385714" y="0"/>
          <a:ext cx="1324570" cy="36827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noProof="0" dirty="0" smtClean="0"/>
            <a:t>Variables</a:t>
          </a:r>
          <a:endParaRPr lang="en-GB" sz="1200" kern="1200" noProof="0" dirty="0"/>
        </a:p>
      </dsp:txBody>
      <dsp:txXfrm>
        <a:off x="2569854" y="0"/>
        <a:ext cx="956291" cy="368279"/>
      </dsp:txXfrm>
    </dsp:sp>
    <dsp:sp modelId="{B93D11D1-AFF5-42F4-A7BF-DF0F42915EA0}">
      <dsp:nvSpPr>
        <dsp:cNvPr id="0" name=""/>
        <dsp:cNvSpPr/>
      </dsp:nvSpPr>
      <dsp:spPr>
        <a:xfrm>
          <a:off x="3577828" y="0"/>
          <a:ext cx="1324570" cy="36827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noProof="0" dirty="0" smtClean="0"/>
            <a:t>Results</a:t>
          </a:r>
          <a:endParaRPr lang="en-GB" sz="1200" kern="1200" noProof="0" dirty="0"/>
        </a:p>
      </dsp:txBody>
      <dsp:txXfrm>
        <a:off x="3761968" y="0"/>
        <a:ext cx="956291" cy="368279"/>
      </dsp:txXfrm>
    </dsp:sp>
    <dsp:sp modelId="{6153CBDA-8D56-4CFF-8F94-B74BD1899A56}">
      <dsp:nvSpPr>
        <dsp:cNvPr id="0" name=""/>
        <dsp:cNvSpPr/>
      </dsp:nvSpPr>
      <dsp:spPr>
        <a:xfrm>
          <a:off x="4769941" y="0"/>
          <a:ext cx="1324570" cy="36827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noProof="0" dirty="0" smtClean="0"/>
            <a:t>Conclusions</a:t>
          </a:r>
          <a:endParaRPr lang="en-GB" sz="1200" kern="1200" noProof="0" dirty="0"/>
        </a:p>
      </dsp:txBody>
      <dsp:txXfrm>
        <a:off x="4954081" y="0"/>
        <a:ext cx="956291" cy="36827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C9FC9A-7F09-4FC7-A951-F898A9C88EFC}">
      <dsp:nvSpPr>
        <dsp:cNvPr id="0" name=""/>
        <dsp:cNvSpPr/>
      </dsp:nvSpPr>
      <dsp:spPr>
        <a:xfrm>
          <a:off x="1488" y="0"/>
          <a:ext cx="1324570" cy="368279"/>
        </a:xfrm>
        <a:prstGeom prst="chevron">
          <a:avLst/>
        </a:prstGeom>
        <a:solidFill>
          <a:schemeClr val="accent2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noProof="0" dirty="0" smtClean="0"/>
            <a:t>Introduction</a:t>
          </a:r>
          <a:endParaRPr lang="en-GB" sz="1200" kern="1200" noProof="0" dirty="0"/>
        </a:p>
      </dsp:txBody>
      <dsp:txXfrm>
        <a:off x="185628" y="0"/>
        <a:ext cx="956291" cy="368279"/>
      </dsp:txXfrm>
    </dsp:sp>
    <dsp:sp modelId="{8816408C-6C44-44FA-A82E-5F516533007F}">
      <dsp:nvSpPr>
        <dsp:cNvPr id="0" name=""/>
        <dsp:cNvSpPr/>
      </dsp:nvSpPr>
      <dsp:spPr>
        <a:xfrm>
          <a:off x="1193601" y="0"/>
          <a:ext cx="1324570" cy="36827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noProof="0" dirty="0" smtClean="0"/>
            <a:t>Methodology</a:t>
          </a:r>
          <a:endParaRPr lang="en-GB" sz="1200" kern="1200" noProof="0" dirty="0"/>
        </a:p>
      </dsp:txBody>
      <dsp:txXfrm>
        <a:off x="1377741" y="0"/>
        <a:ext cx="956291" cy="368279"/>
      </dsp:txXfrm>
    </dsp:sp>
    <dsp:sp modelId="{5023FF99-913F-4D68-BB8D-A414EDE6F50F}">
      <dsp:nvSpPr>
        <dsp:cNvPr id="0" name=""/>
        <dsp:cNvSpPr/>
      </dsp:nvSpPr>
      <dsp:spPr>
        <a:xfrm>
          <a:off x="2385714" y="0"/>
          <a:ext cx="1324570" cy="36827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noProof="0" dirty="0" smtClean="0"/>
            <a:t>Variables</a:t>
          </a:r>
          <a:endParaRPr lang="en-GB" sz="1200" kern="1200" noProof="0" dirty="0"/>
        </a:p>
      </dsp:txBody>
      <dsp:txXfrm>
        <a:off x="2569854" y="0"/>
        <a:ext cx="956291" cy="368279"/>
      </dsp:txXfrm>
    </dsp:sp>
    <dsp:sp modelId="{B93D11D1-AFF5-42F4-A7BF-DF0F42915EA0}">
      <dsp:nvSpPr>
        <dsp:cNvPr id="0" name=""/>
        <dsp:cNvSpPr/>
      </dsp:nvSpPr>
      <dsp:spPr>
        <a:xfrm>
          <a:off x="3577828" y="0"/>
          <a:ext cx="1324570" cy="36827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noProof="0" dirty="0" smtClean="0"/>
            <a:t>Results</a:t>
          </a:r>
          <a:endParaRPr lang="en-GB" sz="1200" kern="1200" noProof="0" dirty="0"/>
        </a:p>
      </dsp:txBody>
      <dsp:txXfrm>
        <a:off x="3761968" y="0"/>
        <a:ext cx="956291" cy="368279"/>
      </dsp:txXfrm>
    </dsp:sp>
    <dsp:sp modelId="{6153CBDA-8D56-4CFF-8F94-B74BD1899A56}">
      <dsp:nvSpPr>
        <dsp:cNvPr id="0" name=""/>
        <dsp:cNvSpPr/>
      </dsp:nvSpPr>
      <dsp:spPr>
        <a:xfrm>
          <a:off x="4769941" y="0"/>
          <a:ext cx="1324570" cy="36827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noProof="0" dirty="0" smtClean="0"/>
            <a:t>Conclusions</a:t>
          </a:r>
          <a:endParaRPr lang="en-GB" sz="1200" kern="1200" noProof="0" dirty="0"/>
        </a:p>
      </dsp:txBody>
      <dsp:txXfrm>
        <a:off x="4954081" y="0"/>
        <a:ext cx="956291" cy="36827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C9FC9A-7F09-4FC7-A951-F898A9C88EFC}">
      <dsp:nvSpPr>
        <dsp:cNvPr id="0" name=""/>
        <dsp:cNvSpPr/>
      </dsp:nvSpPr>
      <dsp:spPr>
        <a:xfrm>
          <a:off x="1488" y="0"/>
          <a:ext cx="1324570" cy="368279"/>
        </a:xfrm>
        <a:prstGeom prst="chevron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noProof="0" dirty="0" smtClean="0"/>
            <a:t>Introduction</a:t>
          </a:r>
          <a:endParaRPr lang="en-GB" sz="1200" kern="1200" noProof="0" dirty="0"/>
        </a:p>
      </dsp:txBody>
      <dsp:txXfrm>
        <a:off x="185628" y="0"/>
        <a:ext cx="956291" cy="368279"/>
      </dsp:txXfrm>
    </dsp:sp>
    <dsp:sp modelId="{8816408C-6C44-44FA-A82E-5F516533007F}">
      <dsp:nvSpPr>
        <dsp:cNvPr id="0" name=""/>
        <dsp:cNvSpPr/>
      </dsp:nvSpPr>
      <dsp:spPr>
        <a:xfrm>
          <a:off x="1193601" y="0"/>
          <a:ext cx="1324570" cy="368279"/>
        </a:xfrm>
        <a:prstGeom prst="chevron">
          <a:avLst/>
        </a:prstGeom>
        <a:solidFill>
          <a:schemeClr val="accent2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noProof="0" dirty="0" smtClean="0"/>
            <a:t>Methodology</a:t>
          </a:r>
          <a:endParaRPr lang="en-GB" sz="1200" kern="1200" noProof="0" dirty="0"/>
        </a:p>
      </dsp:txBody>
      <dsp:txXfrm>
        <a:off x="1377741" y="0"/>
        <a:ext cx="956291" cy="368279"/>
      </dsp:txXfrm>
    </dsp:sp>
    <dsp:sp modelId="{5023FF99-913F-4D68-BB8D-A414EDE6F50F}">
      <dsp:nvSpPr>
        <dsp:cNvPr id="0" name=""/>
        <dsp:cNvSpPr/>
      </dsp:nvSpPr>
      <dsp:spPr>
        <a:xfrm>
          <a:off x="2385714" y="0"/>
          <a:ext cx="1324570" cy="36827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noProof="0" dirty="0" smtClean="0"/>
            <a:t>Variables</a:t>
          </a:r>
          <a:endParaRPr lang="en-GB" sz="1200" kern="1200" noProof="0" dirty="0"/>
        </a:p>
      </dsp:txBody>
      <dsp:txXfrm>
        <a:off x="2569854" y="0"/>
        <a:ext cx="956291" cy="368279"/>
      </dsp:txXfrm>
    </dsp:sp>
    <dsp:sp modelId="{B93D11D1-AFF5-42F4-A7BF-DF0F42915EA0}">
      <dsp:nvSpPr>
        <dsp:cNvPr id="0" name=""/>
        <dsp:cNvSpPr/>
      </dsp:nvSpPr>
      <dsp:spPr>
        <a:xfrm>
          <a:off x="3577828" y="0"/>
          <a:ext cx="1324570" cy="36827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noProof="0" dirty="0" smtClean="0"/>
            <a:t>Results</a:t>
          </a:r>
          <a:endParaRPr lang="en-GB" sz="1200" kern="1200" noProof="0" dirty="0"/>
        </a:p>
      </dsp:txBody>
      <dsp:txXfrm>
        <a:off x="3761968" y="0"/>
        <a:ext cx="956291" cy="368279"/>
      </dsp:txXfrm>
    </dsp:sp>
    <dsp:sp modelId="{6153CBDA-8D56-4CFF-8F94-B74BD1899A56}">
      <dsp:nvSpPr>
        <dsp:cNvPr id="0" name=""/>
        <dsp:cNvSpPr/>
      </dsp:nvSpPr>
      <dsp:spPr>
        <a:xfrm>
          <a:off x="4769941" y="0"/>
          <a:ext cx="1324570" cy="36827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noProof="0" dirty="0" smtClean="0"/>
            <a:t>Conclusions</a:t>
          </a:r>
          <a:endParaRPr lang="en-GB" sz="1200" kern="1200" noProof="0" dirty="0"/>
        </a:p>
      </dsp:txBody>
      <dsp:txXfrm>
        <a:off x="4954081" y="0"/>
        <a:ext cx="956291" cy="36827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C9FC9A-7F09-4FC7-A951-F898A9C88EFC}">
      <dsp:nvSpPr>
        <dsp:cNvPr id="0" name=""/>
        <dsp:cNvSpPr/>
      </dsp:nvSpPr>
      <dsp:spPr>
        <a:xfrm>
          <a:off x="1488" y="0"/>
          <a:ext cx="1324570" cy="368279"/>
        </a:xfrm>
        <a:prstGeom prst="chevron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noProof="0" dirty="0" smtClean="0"/>
            <a:t>Introduction</a:t>
          </a:r>
          <a:endParaRPr lang="en-GB" sz="1200" kern="1200" noProof="0" dirty="0"/>
        </a:p>
      </dsp:txBody>
      <dsp:txXfrm>
        <a:off x="185628" y="0"/>
        <a:ext cx="956291" cy="368279"/>
      </dsp:txXfrm>
    </dsp:sp>
    <dsp:sp modelId="{8816408C-6C44-44FA-A82E-5F516533007F}">
      <dsp:nvSpPr>
        <dsp:cNvPr id="0" name=""/>
        <dsp:cNvSpPr/>
      </dsp:nvSpPr>
      <dsp:spPr>
        <a:xfrm>
          <a:off x="1193601" y="0"/>
          <a:ext cx="1324570" cy="36827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noProof="0" dirty="0" smtClean="0"/>
            <a:t>Methodology</a:t>
          </a:r>
          <a:endParaRPr lang="en-GB" sz="1200" kern="1200" noProof="0" dirty="0"/>
        </a:p>
      </dsp:txBody>
      <dsp:txXfrm>
        <a:off x="1377741" y="0"/>
        <a:ext cx="956291" cy="368279"/>
      </dsp:txXfrm>
    </dsp:sp>
    <dsp:sp modelId="{5023FF99-913F-4D68-BB8D-A414EDE6F50F}">
      <dsp:nvSpPr>
        <dsp:cNvPr id="0" name=""/>
        <dsp:cNvSpPr/>
      </dsp:nvSpPr>
      <dsp:spPr>
        <a:xfrm>
          <a:off x="2385714" y="0"/>
          <a:ext cx="1324570" cy="368279"/>
        </a:xfrm>
        <a:prstGeom prst="chevron">
          <a:avLst/>
        </a:prstGeom>
        <a:solidFill>
          <a:schemeClr val="accent2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noProof="0" dirty="0" smtClean="0"/>
            <a:t>Variables</a:t>
          </a:r>
          <a:endParaRPr lang="en-GB" sz="1200" kern="1200" noProof="0" dirty="0"/>
        </a:p>
      </dsp:txBody>
      <dsp:txXfrm>
        <a:off x="2569854" y="0"/>
        <a:ext cx="956291" cy="368279"/>
      </dsp:txXfrm>
    </dsp:sp>
    <dsp:sp modelId="{B93D11D1-AFF5-42F4-A7BF-DF0F42915EA0}">
      <dsp:nvSpPr>
        <dsp:cNvPr id="0" name=""/>
        <dsp:cNvSpPr/>
      </dsp:nvSpPr>
      <dsp:spPr>
        <a:xfrm>
          <a:off x="3577828" y="0"/>
          <a:ext cx="1324570" cy="36827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noProof="0" dirty="0" smtClean="0"/>
            <a:t>Results</a:t>
          </a:r>
          <a:endParaRPr lang="en-GB" sz="1200" kern="1200" noProof="0" dirty="0"/>
        </a:p>
      </dsp:txBody>
      <dsp:txXfrm>
        <a:off x="3761968" y="0"/>
        <a:ext cx="956291" cy="368279"/>
      </dsp:txXfrm>
    </dsp:sp>
    <dsp:sp modelId="{6153CBDA-8D56-4CFF-8F94-B74BD1899A56}">
      <dsp:nvSpPr>
        <dsp:cNvPr id="0" name=""/>
        <dsp:cNvSpPr/>
      </dsp:nvSpPr>
      <dsp:spPr>
        <a:xfrm>
          <a:off x="4769941" y="0"/>
          <a:ext cx="1324570" cy="36827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noProof="0" dirty="0" smtClean="0"/>
            <a:t>Conclusions</a:t>
          </a:r>
          <a:endParaRPr lang="en-GB" sz="1200" kern="1200" noProof="0" dirty="0"/>
        </a:p>
      </dsp:txBody>
      <dsp:txXfrm>
        <a:off x="4954081" y="0"/>
        <a:ext cx="956291" cy="36827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C9FC9A-7F09-4FC7-A951-F898A9C88EFC}">
      <dsp:nvSpPr>
        <dsp:cNvPr id="0" name=""/>
        <dsp:cNvSpPr/>
      </dsp:nvSpPr>
      <dsp:spPr>
        <a:xfrm>
          <a:off x="1488" y="0"/>
          <a:ext cx="1324570" cy="368279"/>
        </a:xfrm>
        <a:prstGeom prst="chevron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noProof="0" dirty="0" smtClean="0"/>
            <a:t>Introduction</a:t>
          </a:r>
          <a:endParaRPr lang="en-GB" sz="1200" kern="1200" noProof="0" dirty="0"/>
        </a:p>
      </dsp:txBody>
      <dsp:txXfrm>
        <a:off x="185628" y="0"/>
        <a:ext cx="956291" cy="368279"/>
      </dsp:txXfrm>
    </dsp:sp>
    <dsp:sp modelId="{8816408C-6C44-44FA-A82E-5F516533007F}">
      <dsp:nvSpPr>
        <dsp:cNvPr id="0" name=""/>
        <dsp:cNvSpPr/>
      </dsp:nvSpPr>
      <dsp:spPr>
        <a:xfrm>
          <a:off x="1193601" y="0"/>
          <a:ext cx="1324570" cy="36827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noProof="0" dirty="0" smtClean="0"/>
            <a:t>Methodology</a:t>
          </a:r>
          <a:endParaRPr lang="en-GB" sz="1200" kern="1200" noProof="0" dirty="0"/>
        </a:p>
      </dsp:txBody>
      <dsp:txXfrm>
        <a:off x="1377741" y="0"/>
        <a:ext cx="956291" cy="368279"/>
      </dsp:txXfrm>
    </dsp:sp>
    <dsp:sp modelId="{5023FF99-913F-4D68-BB8D-A414EDE6F50F}">
      <dsp:nvSpPr>
        <dsp:cNvPr id="0" name=""/>
        <dsp:cNvSpPr/>
      </dsp:nvSpPr>
      <dsp:spPr>
        <a:xfrm>
          <a:off x="2385714" y="0"/>
          <a:ext cx="1324570" cy="368279"/>
        </a:xfrm>
        <a:prstGeom prst="chevron">
          <a:avLst/>
        </a:prstGeom>
        <a:solidFill>
          <a:schemeClr val="accent2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noProof="0" dirty="0" smtClean="0"/>
            <a:t>Variables</a:t>
          </a:r>
          <a:endParaRPr lang="en-GB" sz="1200" kern="1200" noProof="0" dirty="0"/>
        </a:p>
      </dsp:txBody>
      <dsp:txXfrm>
        <a:off x="2569854" y="0"/>
        <a:ext cx="956291" cy="368279"/>
      </dsp:txXfrm>
    </dsp:sp>
    <dsp:sp modelId="{B93D11D1-AFF5-42F4-A7BF-DF0F42915EA0}">
      <dsp:nvSpPr>
        <dsp:cNvPr id="0" name=""/>
        <dsp:cNvSpPr/>
      </dsp:nvSpPr>
      <dsp:spPr>
        <a:xfrm>
          <a:off x="3577828" y="0"/>
          <a:ext cx="1324570" cy="36827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noProof="0" dirty="0" smtClean="0"/>
            <a:t>Results</a:t>
          </a:r>
          <a:endParaRPr lang="en-GB" sz="1200" kern="1200" noProof="0" dirty="0"/>
        </a:p>
      </dsp:txBody>
      <dsp:txXfrm>
        <a:off x="3761968" y="0"/>
        <a:ext cx="956291" cy="368279"/>
      </dsp:txXfrm>
    </dsp:sp>
    <dsp:sp modelId="{6153CBDA-8D56-4CFF-8F94-B74BD1899A56}">
      <dsp:nvSpPr>
        <dsp:cNvPr id="0" name=""/>
        <dsp:cNvSpPr/>
      </dsp:nvSpPr>
      <dsp:spPr>
        <a:xfrm>
          <a:off x="4769941" y="0"/>
          <a:ext cx="1324570" cy="36827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noProof="0" dirty="0" smtClean="0"/>
            <a:t>Conclusions</a:t>
          </a:r>
          <a:endParaRPr lang="en-GB" sz="1200" kern="1200" noProof="0" dirty="0"/>
        </a:p>
      </dsp:txBody>
      <dsp:txXfrm>
        <a:off x="4954081" y="0"/>
        <a:ext cx="956291" cy="36827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C9FC9A-7F09-4FC7-A951-F898A9C88EFC}">
      <dsp:nvSpPr>
        <dsp:cNvPr id="0" name=""/>
        <dsp:cNvSpPr/>
      </dsp:nvSpPr>
      <dsp:spPr>
        <a:xfrm>
          <a:off x="1488" y="0"/>
          <a:ext cx="1324570" cy="368279"/>
        </a:xfrm>
        <a:prstGeom prst="chevron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noProof="0" dirty="0" smtClean="0"/>
            <a:t>Introduction</a:t>
          </a:r>
          <a:endParaRPr lang="en-GB" sz="1200" kern="1200" noProof="0" dirty="0"/>
        </a:p>
      </dsp:txBody>
      <dsp:txXfrm>
        <a:off x="185628" y="0"/>
        <a:ext cx="956291" cy="368279"/>
      </dsp:txXfrm>
    </dsp:sp>
    <dsp:sp modelId="{8816408C-6C44-44FA-A82E-5F516533007F}">
      <dsp:nvSpPr>
        <dsp:cNvPr id="0" name=""/>
        <dsp:cNvSpPr/>
      </dsp:nvSpPr>
      <dsp:spPr>
        <a:xfrm>
          <a:off x="1193601" y="0"/>
          <a:ext cx="1324570" cy="36827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noProof="0" dirty="0" smtClean="0"/>
            <a:t>Methodology</a:t>
          </a:r>
          <a:endParaRPr lang="en-GB" sz="1200" kern="1200" noProof="0" dirty="0"/>
        </a:p>
      </dsp:txBody>
      <dsp:txXfrm>
        <a:off x="1377741" y="0"/>
        <a:ext cx="956291" cy="368279"/>
      </dsp:txXfrm>
    </dsp:sp>
    <dsp:sp modelId="{5023FF99-913F-4D68-BB8D-A414EDE6F50F}">
      <dsp:nvSpPr>
        <dsp:cNvPr id="0" name=""/>
        <dsp:cNvSpPr/>
      </dsp:nvSpPr>
      <dsp:spPr>
        <a:xfrm>
          <a:off x="2385714" y="0"/>
          <a:ext cx="1324570" cy="368279"/>
        </a:xfrm>
        <a:prstGeom prst="chevron">
          <a:avLst/>
        </a:prstGeom>
        <a:solidFill>
          <a:schemeClr val="accent2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noProof="0" dirty="0" smtClean="0"/>
            <a:t>Variables</a:t>
          </a:r>
          <a:endParaRPr lang="en-GB" sz="1200" kern="1200" noProof="0" dirty="0"/>
        </a:p>
      </dsp:txBody>
      <dsp:txXfrm>
        <a:off x="2569854" y="0"/>
        <a:ext cx="956291" cy="368279"/>
      </dsp:txXfrm>
    </dsp:sp>
    <dsp:sp modelId="{B93D11D1-AFF5-42F4-A7BF-DF0F42915EA0}">
      <dsp:nvSpPr>
        <dsp:cNvPr id="0" name=""/>
        <dsp:cNvSpPr/>
      </dsp:nvSpPr>
      <dsp:spPr>
        <a:xfrm>
          <a:off x="3577828" y="0"/>
          <a:ext cx="1324570" cy="36827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noProof="0" dirty="0" smtClean="0"/>
            <a:t>Results</a:t>
          </a:r>
          <a:endParaRPr lang="en-GB" sz="1200" kern="1200" noProof="0" dirty="0"/>
        </a:p>
      </dsp:txBody>
      <dsp:txXfrm>
        <a:off x="3761968" y="0"/>
        <a:ext cx="956291" cy="368279"/>
      </dsp:txXfrm>
    </dsp:sp>
    <dsp:sp modelId="{6153CBDA-8D56-4CFF-8F94-B74BD1899A56}">
      <dsp:nvSpPr>
        <dsp:cNvPr id="0" name=""/>
        <dsp:cNvSpPr/>
      </dsp:nvSpPr>
      <dsp:spPr>
        <a:xfrm>
          <a:off x="4769941" y="0"/>
          <a:ext cx="1324570" cy="36827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noProof="0" dirty="0" smtClean="0"/>
            <a:t>Conclusions</a:t>
          </a:r>
          <a:endParaRPr lang="en-GB" sz="1200" kern="1200" noProof="0" dirty="0"/>
        </a:p>
      </dsp:txBody>
      <dsp:txXfrm>
        <a:off x="4954081" y="0"/>
        <a:ext cx="956291" cy="36827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C9FC9A-7F09-4FC7-A951-F898A9C88EFC}">
      <dsp:nvSpPr>
        <dsp:cNvPr id="0" name=""/>
        <dsp:cNvSpPr/>
      </dsp:nvSpPr>
      <dsp:spPr>
        <a:xfrm>
          <a:off x="1488" y="0"/>
          <a:ext cx="1324570" cy="368279"/>
        </a:xfrm>
        <a:prstGeom prst="chevron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noProof="0" dirty="0" smtClean="0"/>
            <a:t>Introduction</a:t>
          </a:r>
          <a:endParaRPr lang="en-GB" sz="1200" kern="1200" noProof="0" dirty="0"/>
        </a:p>
      </dsp:txBody>
      <dsp:txXfrm>
        <a:off x="185628" y="0"/>
        <a:ext cx="956291" cy="368279"/>
      </dsp:txXfrm>
    </dsp:sp>
    <dsp:sp modelId="{8816408C-6C44-44FA-A82E-5F516533007F}">
      <dsp:nvSpPr>
        <dsp:cNvPr id="0" name=""/>
        <dsp:cNvSpPr/>
      </dsp:nvSpPr>
      <dsp:spPr>
        <a:xfrm>
          <a:off x="1193601" y="0"/>
          <a:ext cx="1324570" cy="36827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noProof="0" dirty="0" smtClean="0"/>
            <a:t>Methodology</a:t>
          </a:r>
          <a:endParaRPr lang="en-GB" sz="1200" kern="1200" noProof="0" dirty="0"/>
        </a:p>
      </dsp:txBody>
      <dsp:txXfrm>
        <a:off x="1377741" y="0"/>
        <a:ext cx="956291" cy="368279"/>
      </dsp:txXfrm>
    </dsp:sp>
    <dsp:sp modelId="{5023FF99-913F-4D68-BB8D-A414EDE6F50F}">
      <dsp:nvSpPr>
        <dsp:cNvPr id="0" name=""/>
        <dsp:cNvSpPr/>
      </dsp:nvSpPr>
      <dsp:spPr>
        <a:xfrm>
          <a:off x="2385714" y="0"/>
          <a:ext cx="1324570" cy="36827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noProof="0" dirty="0" smtClean="0"/>
            <a:t>Variables</a:t>
          </a:r>
          <a:endParaRPr lang="en-GB" sz="1200" kern="1200" noProof="0" dirty="0"/>
        </a:p>
      </dsp:txBody>
      <dsp:txXfrm>
        <a:off x="2569854" y="0"/>
        <a:ext cx="956291" cy="368279"/>
      </dsp:txXfrm>
    </dsp:sp>
    <dsp:sp modelId="{B93D11D1-AFF5-42F4-A7BF-DF0F42915EA0}">
      <dsp:nvSpPr>
        <dsp:cNvPr id="0" name=""/>
        <dsp:cNvSpPr/>
      </dsp:nvSpPr>
      <dsp:spPr>
        <a:xfrm>
          <a:off x="3577828" y="0"/>
          <a:ext cx="1324570" cy="368279"/>
        </a:xfrm>
        <a:prstGeom prst="chevron">
          <a:avLst/>
        </a:prstGeom>
        <a:solidFill>
          <a:schemeClr val="accent2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noProof="0" dirty="0" smtClean="0"/>
            <a:t>Results</a:t>
          </a:r>
          <a:endParaRPr lang="en-GB" sz="1200" kern="1200" noProof="0" dirty="0"/>
        </a:p>
      </dsp:txBody>
      <dsp:txXfrm>
        <a:off x="3761968" y="0"/>
        <a:ext cx="956291" cy="368279"/>
      </dsp:txXfrm>
    </dsp:sp>
    <dsp:sp modelId="{6153CBDA-8D56-4CFF-8F94-B74BD1899A56}">
      <dsp:nvSpPr>
        <dsp:cNvPr id="0" name=""/>
        <dsp:cNvSpPr/>
      </dsp:nvSpPr>
      <dsp:spPr>
        <a:xfrm>
          <a:off x="4769941" y="0"/>
          <a:ext cx="1324570" cy="36827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noProof="0" dirty="0" smtClean="0"/>
            <a:t>Conclusions</a:t>
          </a:r>
          <a:endParaRPr lang="en-GB" sz="1200" kern="1200" noProof="0" dirty="0"/>
        </a:p>
      </dsp:txBody>
      <dsp:txXfrm>
        <a:off x="4954081" y="0"/>
        <a:ext cx="956291" cy="36827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C9FC9A-7F09-4FC7-A951-F898A9C88EFC}">
      <dsp:nvSpPr>
        <dsp:cNvPr id="0" name=""/>
        <dsp:cNvSpPr/>
      </dsp:nvSpPr>
      <dsp:spPr>
        <a:xfrm>
          <a:off x="1488" y="0"/>
          <a:ext cx="1324570" cy="368279"/>
        </a:xfrm>
        <a:prstGeom prst="chevron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noProof="0" dirty="0" smtClean="0"/>
            <a:t>Introduction</a:t>
          </a:r>
          <a:endParaRPr lang="en-GB" sz="1200" kern="1200" noProof="0" dirty="0"/>
        </a:p>
      </dsp:txBody>
      <dsp:txXfrm>
        <a:off x="185628" y="0"/>
        <a:ext cx="956291" cy="368279"/>
      </dsp:txXfrm>
    </dsp:sp>
    <dsp:sp modelId="{8816408C-6C44-44FA-A82E-5F516533007F}">
      <dsp:nvSpPr>
        <dsp:cNvPr id="0" name=""/>
        <dsp:cNvSpPr/>
      </dsp:nvSpPr>
      <dsp:spPr>
        <a:xfrm>
          <a:off x="1193601" y="0"/>
          <a:ext cx="1324570" cy="36827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noProof="0" dirty="0" smtClean="0"/>
            <a:t>Methodology</a:t>
          </a:r>
          <a:endParaRPr lang="en-GB" sz="1200" kern="1200" noProof="0" dirty="0"/>
        </a:p>
      </dsp:txBody>
      <dsp:txXfrm>
        <a:off x="1377741" y="0"/>
        <a:ext cx="956291" cy="368279"/>
      </dsp:txXfrm>
    </dsp:sp>
    <dsp:sp modelId="{5023FF99-913F-4D68-BB8D-A414EDE6F50F}">
      <dsp:nvSpPr>
        <dsp:cNvPr id="0" name=""/>
        <dsp:cNvSpPr/>
      </dsp:nvSpPr>
      <dsp:spPr>
        <a:xfrm>
          <a:off x="2385714" y="0"/>
          <a:ext cx="1324570" cy="36827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noProof="0" dirty="0" smtClean="0"/>
            <a:t>Variables</a:t>
          </a:r>
          <a:endParaRPr lang="en-GB" sz="1200" kern="1200" noProof="0" dirty="0"/>
        </a:p>
      </dsp:txBody>
      <dsp:txXfrm>
        <a:off x="2569854" y="0"/>
        <a:ext cx="956291" cy="368279"/>
      </dsp:txXfrm>
    </dsp:sp>
    <dsp:sp modelId="{B93D11D1-AFF5-42F4-A7BF-DF0F42915EA0}">
      <dsp:nvSpPr>
        <dsp:cNvPr id="0" name=""/>
        <dsp:cNvSpPr/>
      </dsp:nvSpPr>
      <dsp:spPr>
        <a:xfrm>
          <a:off x="3577828" y="0"/>
          <a:ext cx="1324570" cy="368279"/>
        </a:xfrm>
        <a:prstGeom prst="chevron">
          <a:avLst/>
        </a:prstGeom>
        <a:solidFill>
          <a:schemeClr val="accent2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noProof="0" dirty="0" smtClean="0"/>
            <a:t>Results</a:t>
          </a:r>
          <a:endParaRPr lang="en-GB" sz="1200" kern="1200" noProof="0" dirty="0"/>
        </a:p>
      </dsp:txBody>
      <dsp:txXfrm>
        <a:off x="3761968" y="0"/>
        <a:ext cx="956291" cy="368279"/>
      </dsp:txXfrm>
    </dsp:sp>
    <dsp:sp modelId="{6153CBDA-8D56-4CFF-8F94-B74BD1899A56}">
      <dsp:nvSpPr>
        <dsp:cNvPr id="0" name=""/>
        <dsp:cNvSpPr/>
      </dsp:nvSpPr>
      <dsp:spPr>
        <a:xfrm>
          <a:off x="4769941" y="0"/>
          <a:ext cx="1324570" cy="36827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noProof="0" dirty="0" smtClean="0"/>
            <a:t>Conclusions</a:t>
          </a:r>
          <a:endParaRPr lang="en-GB" sz="1200" kern="1200" noProof="0" dirty="0"/>
        </a:p>
      </dsp:txBody>
      <dsp:txXfrm>
        <a:off x="4954081" y="0"/>
        <a:ext cx="956291" cy="3682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C30D92-9D29-4B80-B01C-A254EB54E9B4}" type="datetimeFigureOut">
              <a:rPr lang="nl-BE" smtClean="0"/>
              <a:t>9/05/2019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8E2D88-A443-4BD9-B76C-DEDAF17D37A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579876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E7BB96-5CC4-4FBA-B6DA-4C0FA69C8B55}" type="datetimeFigureOut">
              <a:rPr lang="nl-NL" smtClean="0"/>
              <a:t>9-5-2019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99E7CB-B55B-433F-ACF3-9EACF2CD01B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276802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 err="1"/>
              <a:t>GroupEAD</a:t>
            </a:r>
            <a:r>
              <a:rPr lang="nl-BE" dirty="0"/>
              <a:t>:</a:t>
            </a:r>
            <a:r>
              <a:rPr lang="nl-BE" baseline="0" dirty="0"/>
              <a:t>  ENAIRE, DFS, </a:t>
            </a:r>
            <a:r>
              <a:rPr lang="nl-BE" baseline="0" dirty="0" err="1"/>
              <a:t>Frequentis</a:t>
            </a:r>
            <a:r>
              <a:rPr lang="nl-BE" baseline="0" dirty="0"/>
              <a:t> -&gt; </a:t>
            </a:r>
            <a:r>
              <a:rPr lang="nl-BE" baseline="0" dirty="0" err="1"/>
              <a:t>operate</a:t>
            </a:r>
            <a:r>
              <a:rPr lang="nl-BE" baseline="0" dirty="0"/>
              <a:t> European AIS Database </a:t>
            </a:r>
            <a:r>
              <a:rPr lang="nl-BE" baseline="0" dirty="0" err="1"/>
              <a:t>for</a:t>
            </a:r>
            <a:r>
              <a:rPr lang="nl-BE" baseline="0" dirty="0"/>
              <a:t> EUROCONTROL, </a:t>
            </a:r>
            <a:r>
              <a:rPr lang="nl-BE" baseline="0" dirty="0" err="1"/>
              <a:t>aeronautical</a:t>
            </a:r>
            <a:r>
              <a:rPr lang="nl-BE" baseline="0" dirty="0"/>
              <a:t> information management</a:t>
            </a:r>
          </a:p>
          <a:p>
            <a:r>
              <a:rPr lang="nl-BE" baseline="0" dirty="0"/>
              <a:t>ESSP: DFS, DSNA, ENAIRE, ENAV, NATS, NAV-Portugal, </a:t>
            </a:r>
            <a:r>
              <a:rPr lang="nl-BE" baseline="0" dirty="0" err="1"/>
              <a:t>Skyguide</a:t>
            </a:r>
            <a:endParaRPr lang="nl-BE" baseline="0" dirty="0"/>
          </a:p>
          <a:p>
            <a:r>
              <a:rPr lang="nl-BE" baseline="0" dirty="0" err="1"/>
              <a:t>Aireon</a:t>
            </a:r>
            <a:r>
              <a:rPr lang="nl-BE" baseline="0" dirty="0"/>
              <a:t>: NAV Canada, ENAV, IAA, NAVIAIR, Iridium</a:t>
            </a:r>
          </a:p>
          <a:p>
            <a:r>
              <a:rPr lang="nl-BE" baseline="0" dirty="0"/>
              <a:t>Entry Point North: IAA, LFV, NAVIAIR</a:t>
            </a:r>
          </a:p>
          <a:p>
            <a:r>
              <a:rPr lang="nl-BE" baseline="0" dirty="0" err="1"/>
              <a:t>iTEC</a:t>
            </a:r>
            <a:r>
              <a:rPr lang="nl-BE" baseline="0" dirty="0"/>
              <a:t>: DFS, ENAIRE, NATS, LVNL, AVINOR, ORO NAVIGACIJA, PANSA, Indra</a:t>
            </a:r>
          </a:p>
          <a:p>
            <a:r>
              <a:rPr lang="nl-BE" baseline="0" dirty="0"/>
              <a:t>COOPANS: </a:t>
            </a:r>
            <a:r>
              <a:rPr lang="nl-BE" baseline="0" dirty="0" err="1"/>
              <a:t>Austro</a:t>
            </a:r>
            <a:r>
              <a:rPr lang="nl-BE" baseline="0" dirty="0"/>
              <a:t> Control, IAA, NAVIAIR, Croatia Control, LFV</a:t>
            </a:r>
          </a:p>
          <a:p>
            <a:r>
              <a:rPr lang="nl-BE" baseline="0" dirty="0" err="1"/>
              <a:t>Borealis</a:t>
            </a:r>
            <a:r>
              <a:rPr lang="nl-BE" baseline="0" dirty="0"/>
              <a:t>: AVINOR, </a:t>
            </a:r>
            <a:r>
              <a:rPr lang="nl-BE" baseline="0" dirty="0" err="1"/>
              <a:t>Finavia</a:t>
            </a:r>
            <a:r>
              <a:rPr lang="nl-BE" baseline="0" dirty="0"/>
              <a:t>, </a:t>
            </a:r>
            <a:r>
              <a:rPr lang="nl-BE" baseline="0" dirty="0" err="1"/>
              <a:t>Isavia</a:t>
            </a:r>
            <a:r>
              <a:rPr lang="nl-BE" baseline="0" dirty="0"/>
              <a:t>, IAA, LGS, EANS, LFV, NATS, NAVIAIR</a:t>
            </a:r>
          </a:p>
          <a:p>
            <a:endParaRPr lang="nl-BE" baseline="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6D5507-01DB-4355-8BC4-EB660495C2ED}" type="slidenum">
              <a:rPr lang="nl-BE" smtClean="0"/>
              <a:t>8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787957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 zonder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Afbeelding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599" y="5191202"/>
            <a:ext cx="9148354" cy="1665926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9750" y="1196975"/>
            <a:ext cx="8064500" cy="2160017"/>
          </a:xfrm>
        </p:spPr>
        <p:txBody>
          <a:bodyPr lIns="72000" rIns="72000" anchor="b" anchorCtr="0">
            <a:noAutofit/>
          </a:bodyPr>
          <a:lstStyle>
            <a:lvl1pPr algn="l">
              <a:defRPr sz="3600" b="1">
                <a:solidFill>
                  <a:schemeClr val="tx2"/>
                </a:solidFill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539750" y="3645024"/>
            <a:ext cx="8064500" cy="1656184"/>
          </a:xfrm>
        </p:spPr>
        <p:txBody>
          <a:bodyPr lIns="72000" rIns="72000">
            <a:noAutofit/>
          </a:bodyPr>
          <a:lstStyle>
            <a:lvl1pPr marL="0" indent="0" algn="l">
              <a:buNone/>
              <a:defRPr sz="2600">
                <a:solidFill>
                  <a:schemeClr val="accent3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62942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full page zonder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0" y="0"/>
            <a:ext cx="9144000" cy="676930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dirty="0" smtClean="0"/>
              <a:t>Klik op het pictogram om een afbeelding toe te voegen</a:t>
            </a:r>
            <a:endParaRPr lang="nl-NL" dirty="0"/>
          </a:p>
        </p:txBody>
      </p:sp>
      <p:sp>
        <p:nvSpPr>
          <p:cNvPr id="12" name="Tijdelijke aanduiding voor afbeelding 11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6024562"/>
            <a:ext cx="9162000" cy="833438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nl-BE" dirty="0" smtClean="0"/>
              <a:t>Voer hier het bestand ‘</a:t>
            </a:r>
            <a:r>
              <a:rPr lang="nl-BE" dirty="0" err="1" smtClean="0"/>
              <a:t>UA_pp_footer_klein</a:t>
            </a:r>
            <a:r>
              <a:rPr lang="nl-BE" dirty="0" smtClean="0"/>
              <a:t>’ in.</a:t>
            </a:r>
            <a:endParaRPr lang="nl-NL" dirty="0" smtClean="0"/>
          </a:p>
          <a:p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760A7-6202-4C5B-B798-73425609F823}" type="datetime1">
              <a:rPr lang="nl-NL" smtClean="0"/>
              <a:t>9-5-2019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voorbeeldpresentatie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32377-C103-4EFE-98C1-80A6E5A7472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68159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full page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"/>
          <p:cNvSpPr>
            <a:spLocks noGrp="1"/>
          </p:cNvSpPr>
          <p:nvPr>
            <p:ph type="pic" idx="1" hasCustomPrompt="1"/>
          </p:nvPr>
        </p:nvSpPr>
        <p:spPr>
          <a:xfrm>
            <a:off x="0" y="0"/>
            <a:ext cx="9144000" cy="676930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dirty="0" smtClean="0"/>
              <a:t>Klik op het pictogram om een afbeelding toe te voegen</a:t>
            </a:r>
            <a:endParaRPr lang="nl-NL" dirty="0"/>
          </a:p>
        </p:txBody>
      </p:sp>
      <p:sp>
        <p:nvSpPr>
          <p:cNvPr id="12" name="Tijdelijke aanduiding voor afbeelding 11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6024562"/>
            <a:ext cx="9162000" cy="833438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nl-BE" dirty="0" smtClean="0"/>
              <a:t>Voer hier het bestand ‘</a:t>
            </a:r>
            <a:r>
              <a:rPr lang="nl-BE" dirty="0" err="1" smtClean="0"/>
              <a:t>UA_pp_footer_klein</a:t>
            </a:r>
            <a:r>
              <a:rPr lang="nl-BE" dirty="0" smtClean="0"/>
              <a:t>’ in.</a:t>
            </a:r>
            <a:endParaRPr lang="nl-NL" dirty="0" smtClean="0"/>
          </a:p>
          <a:p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760A7-6202-4C5B-B798-73425609F823}" type="datetime1">
              <a:rPr lang="nl-NL" smtClean="0"/>
              <a:t>9-5-2019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voorbeeldpresentatie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32377-C103-4EFE-98C1-80A6E5A7472A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Ondertitel 2"/>
          <p:cNvSpPr>
            <a:spLocks noGrp="1"/>
          </p:cNvSpPr>
          <p:nvPr>
            <p:ph type="subTitle" idx="14" hasCustomPrompt="1"/>
          </p:nvPr>
        </p:nvSpPr>
        <p:spPr>
          <a:xfrm>
            <a:off x="539750" y="3645024"/>
            <a:ext cx="4032000" cy="472813"/>
          </a:xfrm>
          <a:solidFill>
            <a:schemeClr val="accent4">
              <a:alpha val="75000"/>
            </a:schemeClr>
          </a:solidFill>
        </p:spPr>
        <p:txBody>
          <a:bodyPr lIns="72000" tIns="36000" rIns="72000" bIns="36000">
            <a:sp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tekst toe te voegen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48108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kst en afbeelding 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4644008" y="0"/>
            <a:ext cx="4499992" cy="676930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dirty="0" smtClean="0"/>
              <a:t>Klik op het pictogram om een afbeelding toe te voegen</a:t>
            </a:r>
            <a:endParaRPr lang="nl-NL" dirty="0"/>
          </a:p>
        </p:txBody>
      </p:sp>
      <p:sp>
        <p:nvSpPr>
          <p:cNvPr id="8" name="Tijdelijke aanduiding voor verticale tekst 2"/>
          <p:cNvSpPr>
            <a:spLocks noGrp="1"/>
          </p:cNvSpPr>
          <p:nvPr>
            <p:ph type="body" orient="vert" idx="15"/>
          </p:nvPr>
        </p:nvSpPr>
        <p:spPr>
          <a:xfrm>
            <a:off x="539992" y="116632"/>
            <a:ext cx="3960000" cy="5976194"/>
          </a:xfrm>
        </p:spPr>
        <p:txBody>
          <a:bodyPr vert="horz" anchor="ctr" anchorCtr="0"/>
          <a:lstStyle>
            <a:lvl1pPr>
              <a:defRPr>
                <a:solidFill>
                  <a:schemeClr val="accent2"/>
                </a:solidFill>
              </a:defRPr>
            </a:lvl1pPr>
            <a:lvl2pPr marL="285750" indent="-285750">
              <a:defRPr/>
            </a:lvl2pPr>
            <a:lvl3pPr marL="542925" indent="-228600">
              <a:defRPr/>
            </a:lvl3pPr>
            <a:lvl4pPr marL="809625" indent="-228600" defTabSz="809625">
              <a:defRPr/>
            </a:lvl4pPr>
            <a:lvl5pPr marL="1076325" indent="-228600">
              <a:defRPr/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0"/>
            <a:endParaRPr lang="nl-NL" dirty="0" smtClean="0"/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12" name="Tijdelijke aanduiding voor afbeelding 11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6024562"/>
            <a:ext cx="9162000" cy="833438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nl-BE" dirty="0" smtClean="0"/>
              <a:t>Voer hier het bestand ‘</a:t>
            </a:r>
            <a:r>
              <a:rPr lang="nl-BE" dirty="0" err="1" smtClean="0"/>
              <a:t>UA_pp_footer_klein</a:t>
            </a:r>
            <a:r>
              <a:rPr lang="nl-BE" dirty="0" smtClean="0"/>
              <a:t>’ in.</a:t>
            </a:r>
            <a:endParaRPr lang="nl-NL" dirty="0" smtClean="0"/>
          </a:p>
          <a:p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760A7-6202-4C5B-B798-73425609F823}" type="datetime1">
              <a:rPr lang="nl-NL" smtClean="0"/>
              <a:t>9-5-2019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voorbeeldpresentatie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32377-C103-4EFE-98C1-80A6E5A7472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09212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kst en afbeelding li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0" y="0"/>
            <a:ext cx="4499992" cy="676930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dirty="0" smtClean="0"/>
              <a:t>Klik op het pictogram om een afbeelding toe te voegen</a:t>
            </a:r>
            <a:endParaRPr lang="nl-NL" dirty="0"/>
          </a:p>
        </p:txBody>
      </p:sp>
      <p:sp>
        <p:nvSpPr>
          <p:cNvPr id="12" name="Tijdelijke aanduiding voor afbeelding 11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6024562"/>
            <a:ext cx="9162000" cy="833438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nl-BE" dirty="0" smtClean="0"/>
              <a:t>Voer hier het bestand ‘</a:t>
            </a:r>
            <a:r>
              <a:rPr lang="nl-BE" dirty="0" err="1" smtClean="0"/>
              <a:t>UA_pp_footer_klein</a:t>
            </a:r>
            <a:r>
              <a:rPr lang="nl-BE" dirty="0" smtClean="0"/>
              <a:t>’ in.</a:t>
            </a:r>
            <a:endParaRPr lang="nl-NL" dirty="0" smtClean="0"/>
          </a:p>
          <a:p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760A7-6202-4C5B-B798-73425609F823}" type="datetime1">
              <a:rPr lang="nl-NL" smtClean="0"/>
              <a:t>9-5-2019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voorbeeldpresentatie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32377-C103-4EFE-98C1-80A6E5A7472A}" type="slidenum">
              <a:rPr lang="nl-NL" smtClean="0"/>
              <a:t>‹nr.›</a:t>
            </a:fld>
            <a:endParaRPr lang="nl-NL"/>
          </a:p>
        </p:txBody>
      </p:sp>
      <p:sp>
        <p:nvSpPr>
          <p:cNvPr id="10" name="Tijdelijke aanduiding voor verticale tekst 2"/>
          <p:cNvSpPr>
            <a:spLocks noGrp="1"/>
          </p:cNvSpPr>
          <p:nvPr>
            <p:ph type="body" orient="vert" idx="16"/>
          </p:nvPr>
        </p:nvSpPr>
        <p:spPr>
          <a:xfrm>
            <a:off x="4644448" y="116632"/>
            <a:ext cx="3960000" cy="5976194"/>
          </a:xfrm>
        </p:spPr>
        <p:txBody>
          <a:bodyPr vert="horz" anchor="ctr" anchorCtr="0"/>
          <a:lstStyle>
            <a:lvl1pPr>
              <a:defRPr>
                <a:solidFill>
                  <a:schemeClr val="accent2"/>
                </a:solidFill>
              </a:defRPr>
            </a:lvl1pPr>
            <a:lvl2pPr marL="285750" indent="-285750">
              <a:defRPr/>
            </a:lvl2pPr>
            <a:lvl3pPr marL="542925" indent="-228600">
              <a:defRPr/>
            </a:lvl3pPr>
            <a:lvl4pPr marL="809625" indent="-228600" defTabSz="809625">
              <a:defRPr/>
            </a:lvl4pPr>
            <a:lvl5pPr marL="1076325" indent="-228600">
              <a:defRPr/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0"/>
            <a:endParaRPr lang="nl-NL" dirty="0" smtClean="0"/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3848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 met afbeelding full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afbeelding 10"/>
          <p:cNvSpPr>
            <a:spLocks noGrp="1"/>
          </p:cNvSpPr>
          <p:nvPr>
            <p:ph type="pic" sz="quarter" idx="14" hasCustomPrompt="1"/>
          </p:nvPr>
        </p:nvSpPr>
        <p:spPr>
          <a:xfrm>
            <a:off x="-9246" y="-6037"/>
            <a:ext cx="9153245" cy="6852793"/>
          </a:xfrm>
        </p:spPr>
        <p:txBody>
          <a:bodyPr/>
          <a:lstStyle>
            <a:lvl1pPr>
              <a:defRPr baseline="0"/>
            </a:lvl1pPr>
          </a:lstStyle>
          <a:p>
            <a:r>
              <a:rPr lang="nl-NL" dirty="0" smtClean="0"/>
              <a:t>Klik op het pictogram om een afbeelding toe te voegen</a:t>
            </a:r>
            <a:endParaRPr lang="nl-NL" dirty="0"/>
          </a:p>
        </p:txBody>
      </p:sp>
      <p:sp>
        <p:nvSpPr>
          <p:cNvPr id="8" name="Tijdelijke aanduiding voor afbeelding 7"/>
          <p:cNvSpPr>
            <a:spLocks noGrp="1"/>
          </p:cNvSpPr>
          <p:nvPr>
            <p:ph type="pic" sz="quarter" idx="13" hasCustomPrompt="1"/>
          </p:nvPr>
        </p:nvSpPr>
        <p:spPr>
          <a:xfrm>
            <a:off x="-9245" y="5197559"/>
            <a:ext cx="9153246" cy="1662617"/>
          </a:xfrm>
        </p:spPr>
        <p:txBody>
          <a:bodyPr/>
          <a:lstStyle>
            <a:lvl1pPr>
              <a:defRPr baseline="0"/>
            </a:lvl1pPr>
          </a:lstStyle>
          <a:p>
            <a:r>
              <a:rPr lang="nl-BE" dirty="0" smtClean="0"/>
              <a:t>Voer hier het bestand ‘</a:t>
            </a:r>
            <a:r>
              <a:rPr lang="nl-BE" dirty="0" err="1" smtClean="0"/>
              <a:t>UA_pp_footer_groot</a:t>
            </a:r>
            <a:r>
              <a:rPr lang="nl-BE" dirty="0" smtClean="0"/>
              <a:t>’ in.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539750" y="3645024"/>
            <a:ext cx="8064500" cy="472813"/>
          </a:xfrm>
          <a:solidFill>
            <a:schemeClr val="accent4">
              <a:alpha val="75000"/>
            </a:schemeClr>
          </a:solidFill>
        </p:spPr>
        <p:txBody>
          <a:bodyPr lIns="72000" tIns="36000" rIns="72000" bIns="36000">
            <a:sp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13" name="Titel 1"/>
          <p:cNvSpPr>
            <a:spLocks noGrp="1"/>
          </p:cNvSpPr>
          <p:nvPr>
            <p:ph type="ctrTitle"/>
          </p:nvPr>
        </p:nvSpPr>
        <p:spPr>
          <a:xfrm>
            <a:off x="539750" y="2730292"/>
            <a:ext cx="8064500" cy="626701"/>
          </a:xfrm>
          <a:solidFill>
            <a:schemeClr val="accent4">
              <a:alpha val="75000"/>
            </a:schemeClr>
          </a:solidFill>
        </p:spPr>
        <p:txBody>
          <a:bodyPr lIns="72000" tIns="36000" rIns="72000" bIns="36000" anchor="b" anchorCtr="0">
            <a:sp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82348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oofdstuk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024562"/>
            <a:ext cx="9162000" cy="835079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750" y="1700808"/>
            <a:ext cx="8064500" cy="1656184"/>
          </a:xfrm>
        </p:spPr>
        <p:txBody>
          <a:bodyPr lIns="72000" rIns="72000" anchor="b" anchorCtr="0">
            <a:noAutofit/>
          </a:bodyPr>
          <a:lstStyle>
            <a:lvl1pPr algn="l">
              <a:defRPr sz="3600" b="1" cap="none"/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539750" y="1196975"/>
            <a:ext cx="8064500" cy="503833"/>
          </a:xfrm>
        </p:spPr>
        <p:txBody>
          <a:bodyPr lIns="72000" rIns="72000" anchor="b">
            <a:noAutofit/>
          </a:bodyPr>
          <a:lstStyle>
            <a:lvl1pPr marL="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46035-8169-445B-99AD-38F647E173A8}" type="datetime1">
              <a:rPr lang="nl-NL" smtClean="0"/>
              <a:t>9-5-2019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voorbeeldpresentatie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32377-C103-4EFE-98C1-80A6E5A7472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17753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met tekst of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024562"/>
            <a:ext cx="9162000" cy="835079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39552" y="1196976"/>
            <a:ext cx="8064896" cy="4895850"/>
          </a:xfrm>
        </p:spPr>
        <p:txBody>
          <a:bodyPr/>
          <a:lstStyle>
            <a:lvl2pPr marL="216000" indent="-216000">
              <a:defRPr sz="2600"/>
            </a:lvl2pPr>
            <a:lvl3pPr marL="576000" indent="-216000">
              <a:defRPr sz="2400"/>
            </a:lvl3pPr>
            <a:lvl4pPr marL="936000" indent="-216000">
              <a:defRPr sz="2200"/>
            </a:lvl4pPr>
            <a:lvl5pPr marL="1296000" indent="-216000">
              <a:defRPr/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EDBC-F276-4708-BB2C-8BF9B9604881}" type="datetime1">
              <a:rPr lang="nl-NL" smtClean="0"/>
              <a:t>9-5-2019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voorbeeldpresentatie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32377-C103-4EFE-98C1-80A6E5A7472A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Tekstvak 7"/>
          <p:cNvSpPr txBox="1"/>
          <p:nvPr userDrawn="1"/>
        </p:nvSpPr>
        <p:spPr>
          <a:xfrm>
            <a:off x="129264" y="6325882"/>
            <a:ext cx="48747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FABEC &amp; FAB CE</a:t>
            </a:r>
            <a:r>
              <a:rPr lang="en-GB" sz="1200" baseline="0" dirty="0" smtClean="0"/>
              <a:t> Research Workshop</a:t>
            </a:r>
            <a:r>
              <a:rPr lang="en-GB" sz="1200" dirty="0" smtClean="0"/>
              <a:t>, Budapest, 14th-15th May 2019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3610722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el en twee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024562"/>
            <a:ext cx="9162000" cy="835079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539750" y="1196976"/>
            <a:ext cx="3960242" cy="489584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4008" y="1196976"/>
            <a:ext cx="3960242" cy="489584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C4772-17F8-4E3A-83E4-CBDF682CE967}" type="datetime1">
              <a:rPr lang="nl-NL" smtClean="0"/>
              <a:t>9-5-2019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voorbeeldpresentatie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32377-C103-4EFE-98C1-80A6E5A7472A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Tekstvak 8"/>
          <p:cNvSpPr txBox="1"/>
          <p:nvPr userDrawn="1"/>
        </p:nvSpPr>
        <p:spPr>
          <a:xfrm>
            <a:off x="129264" y="6325882"/>
            <a:ext cx="48747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FABEC &amp; FAB CE</a:t>
            </a:r>
            <a:r>
              <a:rPr lang="en-GB" sz="1200" baseline="0" dirty="0" smtClean="0"/>
              <a:t> Research Workshop</a:t>
            </a:r>
            <a:r>
              <a:rPr lang="en-GB" sz="1200" dirty="0" smtClean="0"/>
              <a:t>, Budapest, 14th-15th May 2019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3702426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titel en 2 kolommen: 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Afbeelding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024562"/>
            <a:ext cx="9162000" cy="835079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539552" y="1196975"/>
            <a:ext cx="3957836" cy="791865"/>
          </a:xfrm>
          <a:solidFill>
            <a:schemeClr val="accent4"/>
          </a:solidFill>
        </p:spPr>
        <p:txBody>
          <a:bodyPr lIns="72000" rIns="72000" anchor="b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39552" y="2060848"/>
            <a:ext cx="3957836" cy="403197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196975"/>
            <a:ext cx="3959225" cy="791865"/>
          </a:xfrm>
          <a:solidFill>
            <a:schemeClr val="accent4"/>
          </a:solidFill>
        </p:spPr>
        <p:txBody>
          <a:bodyPr lIns="72000" rIns="72000" anchor="b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060848"/>
            <a:ext cx="3959225" cy="403197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8F2F8-F7C6-4601-B5D1-4C666ED97577}" type="datetime1">
              <a:rPr lang="nl-NL" smtClean="0"/>
              <a:t>9-5-2019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voorbeeldpresentatie</a:t>
            </a:r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32377-C103-4EFE-98C1-80A6E5A7472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87136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024562"/>
            <a:ext cx="9162000" cy="835079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AF28B-E245-4898-8A0D-E2E4E58A61F0}" type="datetime1">
              <a:rPr lang="nl-NL" smtClean="0"/>
              <a:t>9-5-2019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voorbeeldpresentatie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32377-C103-4EFE-98C1-80A6E5A7472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52483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024562"/>
            <a:ext cx="9162000" cy="835079"/>
          </a:xfrm>
          <a:prstGeom prst="rect">
            <a:avLst/>
          </a:prstGeom>
        </p:spPr>
      </p:pic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09C64-F411-4FDC-96AD-EC98B445DDC5}" type="datetime1">
              <a:rPr lang="nl-NL" smtClean="0"/>
              <a:t>9-5-2019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voorbeeldpresentatie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32377-C103-4EFE-98C1-80A6E5A7472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24664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llustratie of diagram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024562"/>
            <a:ext cx="9162000" cy="835079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750" y="5013176"/>
            <a:ext cx="8064500" cy="566738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539750" y="5590455"/>
            <a:ext cx="8064500" cy="504602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3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E2D7C-B77E-48FB-B6F1-3640447F226A}" type="datetime1">
              <a:rPr lang="nl-NL" smtClean="0"/>
              <a:t>9-5-2019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voorbeeldpresentatie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32377-C103-4EFE-98C1-80A6E5A7472A}" type="slidenum">
              <a:rPr lang="nl-NL" smtClean="0"/>
              <a:t>‹nr.›</a:t>
            </a:fld>
            <a:endParaRPr lang="nl-NL"/>
          </a:p>
        </p:txBody>
      </p:sp>
      <p:sp>
        <p:nvSpPr>
          <p:cNvPr id="10" name="Tijdelijke aanduiding voor inhoud 9"/>
          <p:cNvSpPr>
            <a:spLocks noGrp="1"/>
          </p:cNvSpPr>
          <p:nvPr>
            <p:ph sz="quarter" idx="13" hasCustomPrompt="1"/>
          </p:nvPr>
        </p:nvSpPr>
        <p:spPr>
          <a:xfrm>
            <a:off x="545668" y="0"/>
            <a:ext cx="8058582" cy="4984577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nl-NL" dirty="0" smtClean="0"/>
              <a:t>Klik op het pictogram om een illustratie, grafiek, tabel of filmpje toe te voegen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02059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064896" cy="936105"/>
          </a:xfrm>
          <a:prstGeom prst="rect">
            <a:avLst/>
          </a:prstGeom>
        </p:spPr>
        <p:txBody>
          <a:bodyPr vert="horz" lIns="0" tIns="36000" rIns="0" bIns="36000" rtlCol="0" anchor="ctr">
            <a:normAutofit/>
          </a:bodyPr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539552" y="1196976"/>
            <a:ext cx="8064896" cy="4895850"/>
          </a:xfrm>
          <a:prstGeom prst="rect">
            <a:avLst/>
          </a:prstGeom>
        </p:spPr>
        <p:txBody>
          <a:bodyPr vert="horz" lIns="0" tIns="36000" rIns="0" bIns="36000" rtlCol="0">
            <a:normAutofit/>
          </a:bodyPr>
          <a:lstStyle/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7236296" y="6327740"/>
            <a:ext cx="1008112" cy="2270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D4F06C36-30E3-4EC4-970C-BDB2513E3A51}" type="datetime1">
              <a:rPr lang="nl-NL" smtClean="0"/>
              <a:t>9-5-2019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5220072" y="6562118"/>
            <a:ext cx="3024336" cy="2071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r>
              <a:rPr lang="nl-NL" dirty="0" smtClean="0"/>
              <a:t>voorbeeldpresentatie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-4356" y="6602881"/>
            <a:ext cx="461556" cy="2572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3B032377-C103-4EFE-98C1-80A6E5A7472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08960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1" r:id="rId3"/>
    <p:sldLayoutId id="2147483650" r:id="rId4"/>
    <p:sldLayoutId id="2147483652" r:id="rId5"/>
    <p:sldLayoutId id="2147483653" r:id="rId6"/>
    <p:sldLayoutId id="2147483654" r:id="rId7"/>
    <p:sldLayoutId id="2147483655" r:id="rId8"/>
    <p:sldLayoutId id="2147483657" r:id="rId9"/>
    <p:sldLayoutId id="2147483660" r:id="rId10"/>
    <p:sldLayoutId id="2147483662" r:id="rId11"/>
    <p:sldLayoutId id="2147483663" r:id="rId12"/>
    <p:sldLayoutId id="2147483664" r:id="rId13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Tx/>
        <a:buNone/>
        <a:defRPr sz="26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SzPct val="85000"/>
        <a:buFont typeface="Wingdings" panose="05000000000000000000" pitchFamily="2" charset="2"/>
        <a:buChar char="§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SzPct val="85000"/>
        <a:buFont typeface="Wingdings" panose="05000000000000000000" pitchFamily="2" charset="2"/>
        <a:buChar char="§"/>
        <a:defRPr sz="22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SzPct val="85000"/>
        <a:buFont typeface="Wingdings" panose="05000000000000000000" pitchFamily="2" charset="2"/>
        <a:buChar char="§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SzPct val="85000"/>
        <a:buFont typeface="Wingdings" panose="05000000000000000000" pitchFamily="2" charset="2"/>
        <a:buChar char="§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diagramData" Target="../diagrams/data6.xml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17" Type="http://schemas.microsoft.com/office/2007/relationships/diagramDrawing" Target="../diagrams/drawing6.xml"/><Relationship Id="rId2" Type="http://schemas.openxmlformats.org/officeDocument/2006/relationships/notesSlide" Target="../notesSlides/notesSlide1.xml"/><Relationship Id="rId16" Type="http://schemas.openxmlformats.org/officeDocument/2006/relationships/diagramColors" Target="../diagrams/colors6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jp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5" Type="http://schemas.openxmlformats.org/officeDocument/2006/relationships/diagramQuickStyle" Target="../diagrams/quickStyle6.xml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diagramLayout" Target="../diagrams/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Tijdelijke aanduiding voor afbeelding 2"/>
          <p:cNvPicPr>
            <a:picLocks noGrp="1" noChangeAspect="1"/>
          </p:cNvPicPr>
          <p:nvPr>
            <p:ph type="pic" sz="quarter" idx="14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8" r="358"/>
          <a:stretch/>
        </p:blipFill>
        <p:spPr/>
      </p:pic>
      <p:pic>
        <p:nvPicPr>
          <p:cNvPr id="28" name="Afbeelding 27" descr="logo_UA_U_wit.eps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0733" r="-1"/>
          <a:stretch/>
        </p:blipFill>
        <p:spPr>
          <a:xfrm>
            <a:off x="3229004" y="823913"/>
            <a:ext cx="2685991" cy="1803391"/>
          </a:xfrm>
          <a:prstGeom prst="rect">
            <a:avLst/>
          </a:prstGeom>
        </p:spPr>
      </p:pic>
      <p:pic>
        <p:nvPicPr>
          <p:cNvPr id="7" name="Afbeelding 8"/>
          <p:cNvPicPr>
            <a:picLocks noGrp="1" noChangeAspect="1"/>
          </p:cNvPicPr>
          <p:nvPr>
            <p:ph type="pic" sz="quarter" idx="13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3" b="143"/>
          <a:stretch>
            <a:fillRect/>
          </a:stretch>
        </p:blipFill>
        <p:spPr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6753897" y="6309320"/>
            <a:ext cx="1360995" cy="349702"/>
          </a:xfrm>
          <a:prstGeom prst="rect">
            <a:avLst/>
          </a:prstGeom>
          <a:noFill/>
        </p:spPr>
        <p:txBody>
          <a:bodyPr wrap="none" lIns="72000" tIns="36000" rIns="72000" bIns="36000" rtlCol="0">
            <a:spAutoFit/>
          </a:bodyPr>
          <a:lstStyle/>
          <a:p>
            <a:r>
              <a:rPr lang="nl-BE" dirty="0" smtClean="0">
                <a:solidFill>
                  <a:schemeClr val="bg1"/>
                </a:solidFill>
              </a:rPr>
              <a:t>15 May 2019</a:t>
            </a:r>
          </a:p>
        </p:txBody>
      </p:sp>
    </p:spTree>
    <p:extLst>
      <p:ext uri="{BB962C8B-B14F-4D97-AF65-F5344CB8AC3E}">
        <p14:creationId xmlns:p14="http://schemas.microsoft.com/office/powerpoint/2010/main" val="63141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Factor interpretation</a:t>
            </a:r>
            <a:endParaRPr lang="nl-BE" dirty="0"/>
          </a:p>
        </p:txBody>
      </p:sp>
      <p:graphicFrame>
        <p:nvGraphicFramePr>
          <p:cNvPr id="8" name="Tijdelijke aanduiding voor inhoud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1722323"/>
              </p:ext>
            </p:extLst>
          </p:nvPr>
        </p:nvGraphicFramePr>
        <p:xfrm>
          <a:off x="539750" y="1196975"/>
          <a:ext cx="8064154" cy="3845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125"/>
                <a:gridCol w="1152029"/>
                <a:gridCol w="2448000"/>
                <a:gridCol w="244800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Factor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% of </a:t>
                      </a:r>
                      <a:r>
                        <a:rPr lang="en-GB" dirty="0" err="1" smtClean="0"/>
                        <a:t>var</a:t>
                      </a:r>
                      <a:r>
                        <a:rPr lang="en-GB" dirty="0" smtClean="0"/>
                        <a:t> explained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High</a:t>
                      </a:r>
                      <a:r>
                        <a:rPr lang="en-GB" baseline="0" dirty="0" smtClean="0"/>
                        <a:t> scoring ANSPs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Low scoring ANSPs</a:t>
                      </a:r>
                      <a:endParaRPr lang="nl-B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2"/>
                          </a:solidFill>
                        </a:rPr>
                        <a:t>Innovativeness</a:t>
                      </a:r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>
                          <a:solidFill>
                            <a:schemeClr val="tx2"/>
                          </a:solidFill>
                        </a:rPr>
                        <a:t>26,25%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2"/>
                          </a:solidFill>
                        </a:rPr>
                        <a:t>NATS, DFS, </a:t>
                      </a:r>
                      <a:r>
                        <a:rPr lang="en-GB" dirty="0" err="1" smtClean="0">
                          <a:solidFill>
                            <a:schemeClr val="tx2"/>
                          </a:solidFill>
                        </a:rPr>
                        <a:t>Skyguide</a:t>
                      </a:r>
                      <a:r>
                        <a:rPr lang="en-GB" dirty="0" smtClean="0">
                          <a:solidFill>
                            <a:schemeClr val="tx2"/>
                          </a:solidFill>
                        </a:rPr>
                        <a:t>,</a:t>
                      </a:r>
                      <a:r>
                        <a:rPr lang="en-GB" baseline="0" dirty="0" smtClean="0">
                          <a:solidFill>
                            <a:schemeClr val="tx2"/>
                          </a:solidFill>
                        </a:rPr>
                        <a:t> ENAV, LFV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 smtClean="0">
                          <a:solidFill>
                            <a:schemeClr val="tx2"/>
                          </a:solidFill>
                        </a:rPr>
                        <a:t>HCAA, DCAC Cyprus, DHMI, M-NAV, MATS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2"/>
                          </a:solidFill>
                        </a:rPr>
                        <a:t>Collab.</a:t>
                      </a:r>
                      <a:r>
                        <a:rPr lang="en-GB" baseline="0" dirty="0" smtClean="0">
                          <a:solidFill>
                            <a:schemeClr val="tx2"/>
                          </a:solidFill>
                        </a:rPr>
                        <a:t> &amp; technology invest.</a:t>
                      </a:r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>
                          <a:solidFill>
                            <a:schemeClr val="tx2"/>
                          </a:solidFill>
                        </a:rPr>
                        <a:t>13,73%</a:t>
                      </a:r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 smtClean="0">
                          <a:solidFill>
                            <a:schemeClr val="tx2"/>
                          </a:solidFill>
                        </a:rPr>
                        <a:t>LFV, </a:t>
                      </a:r>
                      <a:r>
                        <a:rPr lang="nl-BE" dirty="0" err="1" smtClean="0">
                          <a:solidFill>
                            <a:schemeClr val="tx2"/>
                          </a:solidFill>
                        </a:rPr>
                        <a:t>Avinor</a:t>
                      </a:r>
                      <a:r>
                        <a:rPr lang="nl-BE" dirty="0" smtClean="0">
                          <a:solidFill>
                            <a:schemeClr val="tx2"/>
                          </a:solidFill>
                        </a:rPr>
                        <a:t>, </a:t>
                      </a:r>
                      <a:r>
                        <a:rPr lang="nl-BE" dirty="0" err="1" smtClean="0">
                          <a:solidFill>
                            <a:schemeClr val="tx2"/>
                          </a:solidFill>
                        </a:rPr>
                        <a:t>Naviair</a:t>
                      </a:r>
                      <a:r>
                        <a:rPr lang="nl-BE" dirty="0" smtClean="0">
                          <a:solidFill>
                            <a:schemeClr val="tx2"/>
                          </a:solidFill>
                        </a:rPr>
                        <a:t>, IAA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 err="1" smtClean="0">
                          <a:solidFill>
                            <a:schemeClr val="tx2"/>
                          </a:solidFill>
                        </a:rPr>
                        <a:t>Sakaeronavigatsia</a:t>
                      </a:r>
                      <a:r>
                        <a:rPr lang="nl-BE" dirty="0" smtClean="0">
                          <a:solidFill>
                            <a:schemeClr val="tx2"/>
                          </a:solidFill>
                        </a:rPr>
                        <a:t>, </a:t>
                      </a:r>
                      <a:r>
                        <a:rPr lang="nl-BE" dirty="0" err="1" smtClean="0">
                          <a:solidFill>
                            <a:schemeClr val="tx2"/>
                          </a:solidFill>
                        </a:rPr>
                        <a:t>Skyguide</a:t>
                      </a:r>
                      <a:r>
                        <a:rPr lang="nl-BE" dirty="0" smtClean="0">
                          <a:solidFill>
                            <a:schemeClr val="tx2"/>
                          </a:solidFill>
                        </a:rPr>
                        <a:t>, ARMATS, </a:t>
                      </a:r>
                      <a:r>
                        <a:rPr lang="nl-BE" dirty="0" err="1" smtClean="0">
                          <a:solidFill>
                            <a:schemeClr val="tx2"/>
                          </a:solidFill>
                        </a:rPr>
                        <a:t>MoldATSA</a:t>
                      </a:r>
                      <a:r>
                        <a:rPr lang="nl-BE" dirty="0" smtClean="0">
                          <a:solidFill>
                            <a:schemeClr val="tx2"/>
                          </a:solidFill>
                        </a:rPr>
                        <a:t>, </a:t>
                      </a:r>
                      <a:r>
                        <a:rPr lang="nl-BE" dirty="0" err="1" smtClean="0">
                          <a:solidFill>
                            <a:schemeClr val="tx2"/>
                          </a:solidFill>
                        </a:rPr>
                        <a:t>UkSATSE</a:t>
                      </a:r>
                      <a:endParaRPr lang="nl-BE" dirty="0" smtClean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err="1" smtClean="0">
                          <a:solidFill>
                            <a:schemeClr val="tx2"/>
                          </a:solidFill>
                        </a:rPr>
                        <a:t>En</a:t>
                      </a:r>
                      <a:r>
                        <a:rPr lang="en-GB" dirty="0" smtClean="0">
                          <a:solidFill>
                            <a:schemeClr val="tx2"/>
                          </a:solidFill>
                        </a:rPr>
                        <a:t>-route efficiency</a:t>
                      </a:r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>
                          <a:solidFill>
                            <a:schemeClr val="tx2"/>
                          </a:solidFill>
                        </a:rPr>
                        <a:t>10,15%</a:t>
                      </a:r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dirty="0" smtClean="0">
                          <a:solidFill>
                            <a:schemeClr val="tx2"/>
                          </a:solidFill>
                        </a:rPr>
                        <a:t>EANS, IAA, LGS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 smtClean="0">
                          <a:solidFill>
                            <a:schemeClr val="tx2"/>
                          </a:solidFill>
                        </a:rPr>
                        <a:t>Skeyes</a:t>
                      </a:r>
                      <a:r>
                        <a:rPr lang="en-GB" dirty="0" smtClean="0">
                          <a:solidFill>
                            <a:schemeClr val="tx2"/>
                          </a:solidFill>
                        </a:rPr>
                        <a:t>, LVNL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2"/>
                          </a:solidFill>
                        </a:rPr>
                        <a:t>Outsourcing</a:t>
                      </a:r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>
                          <a:solidFill>
                            <a:schemeClr val="tx2"/>
                          </a:solidFill>
                        </a:rPr>
                        <a:t>7,77%</a:t>
                      </a:r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dirty="0" smtClean="0">
                          <a:solidFill>
                            <a:schemeClr val="tx2"/>
                          </a:solidFill>
                        </a:rPr>
                        <a:t>ENAV, NATS, </a:t>
                      </a:r>
                      <a:r>
                        <a:rPr lang="nl-BE" dirty="0" err="1" smtClean="0">
                          <a:solidFill>
                            <a:schemeClr val="tx2"/>
                          </a:solidFill>
                        </a:rPr>
                        <a:t>Skyguide</a:t>
                      </a:r>
                      <a:r>
                        <a:rPr lang="nl-BE" dirty="0" smtClean="0">
                          <a:solidFill>
                            <a:schemeClr val="tx2"/>
                          </a:solidFill>
                        </a:rPr>
                        <a:t>, DSNA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solidFill>
                            <a:schemeClr val="tx2"/>
                          </a:solidFill>
                        </a:rPr>
                        <a:t>SMATSA, LFV, </a:t>
                      </a:r>
                      <a:r>
                        <a:rPr lang="en-GB" dirty="0" err="1" smtClean="0">
                          <a:solidFill>
                            <a:schemeClr val="tx2"/>
                          </a:solidFill>
                        </a:rPr>
                        <a:t>AustroControl</a:t>
                      </a:r>
                      <a:endParaRPr lang="en-GB" dirty="0" smtClean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2"/>
                          </a:solidFill>
                        </a:rPr>
                        <a:t>Mixed alliances vs. commercial focus</a:t>
                      </a:r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>
                          <a:solidFill>
                            <a:schemeClr val="tx2"/>
                          </a:solidFill>
                        </a:rPr>
                        <a:t>5,73%</a:t>
                      </a:r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dirty="0" smtClean="0">
                          <a:solidFill>
                            <a:schemeClr val="tx2"/>
                          </a:solidFill>
                        </a:rPr>
                        <a:t>LVNL, Croatia Control, </a:t>
                      </a:r>
                      <a:r>
                        <a:rPr lang="nl-BE" dirty="0" err="1" smtClean="0">
                          <a:solidFill>
                            <a:schemeClr val="tx2"/>
                          </a:solidFill>
                        </a:rPr>
                        <a:t>Oro</a:t>
                      </a:r>
                      <a:r>
                        <a:rPr lang="nl-BE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nl-BE" dirty="0" err="1" smtClean="0">
                          <a:solidFill>
                            <a:schemeClr val="tx2"/>
                          </a:solidFill>
                        </a:rPr>
                        <a:t>Navigacija</a:t>
                      </a:r>
                      <a:r>
                        <a:rPr lang="nl-BE" dirty="0" smtClean="0">
                          <a:solidFill>
                            <a:schemeClr val="tx2"/>
                          </a:solidFill>
                        </a:rPr>
                        <a:t>, IAA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solidFill>
                            <a:schemeClr val="tx2"/>
                          </a:solidFill>
                        </a:rPr>
                        <a:t>HCAA, SMATSA, EANS, ANS CR, LPS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32377-C103-4EFE-98C1-80A6E5A7472A}" type="slidenum">
              <a:rPr lang="nl-NL" smtClean="0"/>
              <a:t>10</a:t>
            </a:fld>
            <a:endParaRPr lang="nl-NL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45614290"/>
              </p:ext>
            </p:extLst>
          </p:nvPr>
        </p:nvGraphicFramePr>
        <p:xfrm>
          <a:off x="457200" y="5949280"/>
          <a:ext cx="6096000" cy="3682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22170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Innovativeness</a:t>
            </a:r>
            <a:endParaRPr lang="nl-BE" dirty="0"/>
          </a:p>
        </p:txBody>
      </p:sp>
      <p:graphicFrame>
        <p:nvGraphicFramePr>
          <p:cNvPr id="11" name="Tijdelijke aanduiding voor inhoud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8490142"/>
              </p:ext>
            </p:extLst>
          </p:nvPr>
        </p:nvGraphicFramePr>
        <p:xfrm>
          <a:off x="539750" y="1196975"/>
          <a:ext cx="7848034" cy="4450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88034"/>
                <a:gridCol w="792000"/>
                <a:gridCol w="2088000"/>
                <a:gridCol w="2088000"/>
                <a:gridCol w="7920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GB" u="sng" dirty="0" smtClean="0">
                          <a:solidFill>
                            <a:srgbClr val="55AA33"/>
                          </a:solidFill>
                        </a:rPr>
                        <a:t>Correlations sign.</a:t>
                      </a:r>
                      <a:r>
                        <a:rPr lang="en-GB" u="sng" baseline="0" dirty="0" smtClean="0">
                          <a:solidFill>
                            <a:srgbClr val="55AA33"/>
                          </a:solidFill>
                        </a:rPr>
                        <a:t> at 1%</a:t>
                      </a:r>
                      <a:endParaRPr lang="nl-BE" u="sng" dirty="0">
                        <a:solidFill>
                          <a:srgbClr val="55AA33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 u="sng" dirty="0" smtClean="0">
                          <a:solidFill>
                            <a:srgbClr val="55AA33"/>
                          </a:solidFill>
                        </a:rPr>
                        <a:t>ANOVA contrasts sign.</a:t>
                      </a:r>
                      <a:r>
                        <a:rPr lang="en-GB" u="sng" baseline="0" dirty="0" smtClean="0">
                          <a:solidFill>
                            <a:srgbClr val="55AA33"/>
                          </a:solidFill>
                        </a:rPr>
                        <a:t> at 1%</a:t>
                      </a:r>
                      <a:endParaRPr lang="nl-BE" u="sng" dirty="0">
                        <a:solidFill>
                          <a:srgbClr val="55AA33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nl-B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err="1" smtClean="0">
                          <a:solidFill>
                            <a:schemeClr val="tx2"/>
                          </a:solidFill>
                        </a:rPr>
                        <a:t>En</a:t>
                      </a:r>
                      <a:r>
                        <a:rPr lang="en-GB" dirty="0" smtClean="0">
                          <a:solidFill>
                            <a:schemeClr val="tx2"/>
                          </a:solidFill>
                        </a:rPr>
                        <a:t>-route share</a:t>
                      </a:r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>
                          <a:solidFill>
                            <a:schemeClr val="tx2"/>
                          </a:solidFill>
                        </a:rPr>
                        <a:t>-0,908</a:t>
                      </a:r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2"/>
                          </a:solidFill>
                        </a:rPr>
                        <a:t>Not marketable</a:t>
                      </a:r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>
                          <a:solidFill>
                            <a:schemeClr val="tx2"/>
                          </a:solidFill>
                        </a:rPr>
                        <a:t>-2,353</a:t>
                      </a:r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2"/>
                          </a:solidFill>
                        </a:rPr>
                        <a:t>Terminal share</a:t>
                      </a:r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>
                          <a:solidFill>
                            <a:schemeClr val="tx2"/>
                          </a:solidFill>
                        </a:rPr>
                        <a:t>-0,906</a:t>
                      </a:r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accent2"/>
                          </a:solidFill>
                        </a:rPr>
                        <a:t>Marketable</a:t>
                      </a:r>
                      <a:endParaRPr lang="nl-BE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>
                          <a:solidFill>
                            <a:schemeClr val="accent2"/>
                          </a:solidFill>
                        </a:rPr>
                        <a:t>2,353</a:t>
                      </a:r>
                      <a:endParaRPr lang="nl-BE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accent2"/>
                          </a:solidFill>
                        </a:rPr>
                        <a:t>Marketable share</a:t>
                      </a:r>
                      <a:endParaRPr lang="nl-BE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>
                          <a:solidFill>
                            <a:schemeClr val="accent2"/>
                          </a:solidFill>
                        </a:rPr>
                        <a:t>0,907</a:t>
                      </a:r>
                      <a:endParaRPr lang="nl-BE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2"/>
                          </a:solidFill>
                        </a:rPr>
                        <a:t>National</a:t>
                      </a:r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>
                          <a:solidFill>
                            <a:schemeClr val="tx2"/>
                          </a:solidFill>
                        </a:rPr>
                        <a:t>-1,830</a:t>
                      </a:r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2"/>
                          </a:solidFill>
                        </a:rPr>
                        <a:t>Labour ratio</a:t>
                      </a:r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>
                          <a:solidFill>
                            <a:schemeClr val="tx2"/>
                          </a:solidFill>
                        </a:rPr>
                        <a:t>-0,419</a:t>
                      </a:r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accent2"/>
                          </a:solidFill>
                        </a:rPr>
                        <a:t>International</a:t>
                      </a:r>
                      <a:endParaRPr lang="nl-BE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>
                          <a:solidFill>
                            <a:schemeClr val="accent2"/>
                          </a:solidFill>
                        </a:rPr>
                        <a:t>1,830</a:t>
                      </a:r>
                      <a:endParaRPr lang="nl-BE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2"/>
                          </a:solidFill>
                        </a:rPr>
                        <a:t>Gov. shares</a:t>
                      </a:r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>
                          <a:solidFill>
                            <a:schemeClr val="tx2"/>
                          </a:solidFill>
                        </a:rPr>
                        <a:t>-0,547</a:t>
                      </a:r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accent2"/>
                          </a:solidFill>
                        </a:rPr>
                        <a:t>Independent</a:t>
                      </a:r>
                      <a:endParaRPr lang="nl-BE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>
                          <a:solidFill>
                            <a:schemeClr val="accent2"/>
                          </a:solidFill>
                        </a:rPr>
                        <a:t>2,001</a:t>
                      </a:r>
                      <a:endParaRPr lang="nl-BE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accent2"/>
                          </a:solidFill>
                        </a:rPr>
                        <a:t>Priv. shares</a:t>
                      </a:r>
                      <a:endParaRPr lang="nl-BE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>
                          <a:solidFill>
                            <a:schemeClr val="accent2"/>
                          </a:solidFill>
                        </a:rPr>
                        <a:t>0,547</a:t>
                      </a:r>
                      <a:endParaRPr lang="nl-BE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2"/>
                          </a:solidFill>
                        </a:rPr>
                        <a:t>No</a:t>
                      </a:r>
                      <a:r>
                        <a:rPr lang="en-GB" baseline="0" dirty="0" smtClean="0">
                          <a:solidFill>
                            <a:schemeClr val="tx2"/>
                          </a:solidFill>
                        </a:rPr>
                        <a:t> remote towers</a:t>
                      </a:r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>
                          <a:solidFill>
                            <a:schemeClr val="tx2"/>
                          </a:solidFill>
                        </a:rPr>
                        <a:t>-1,184</a:t>
                      </a:r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accent2"/>
                          </a:solidFill>
                        </a:rPr>
                        <a:t>H2020 projects</a:t>
                      </a:r>
                      <a:endParaRPr lang="nl-BE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>
                          <a:solidFill>
                            <a:schemeClr val="accent2"/>
                          </a:solidFill>
                        </a:rPr>
                        <a:t>0,630</a:t>
                      </a:r>
                      <a:endParaRPr lang="nl-BE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accent2"/>
                          </a:solidFill>
                        </a:rPr>
                        <a:t>Remote towers</a:t>
                      </a:r>
                      <a:endParaRPr lang="nl-BE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>
                          <a:solidFill>
                            <a:schemeClr val="accent2"/>
                          </a:solidFill>
                        </a:rPr>
                        <a:t>1,184</a:t>
                      </a:r>
                      <a:endParaRPr lang="nl-BE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2"/>
                          </a:solidFill>
                        </a:rPr>
                        <a:t>Depreciation</a:t>
                      </a:r>
                      <a:r>
                        <a:rPr lang="en-GB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GB" baseline="0" dirty="0" err="1" smtClean="0">
                          <a:solidFill>
                            <a:schemeClr val="tx2"/>
                          </a:solidFill>
                        </a:rPr>
                        <a:t>cst</a:t>
                      </a:r>
                      <a:r>
                        <a:rPr lang="en-GB" baseline="0" dirty="0" smtClean="0">
                          <a:solidFill>
                            <a:schemeClr val="tx2"/>
                          </a:solidFill>
                        </a:rPr>
                        <a:t> sh.</a:t>
                      </a:r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>
                          <a:solidFill>
                            <a:schemeClr val="tx2"/>
                          </a:solidFill>
                        </a:rPr>
                        <a:t>0,431</a:t>
                      </a:r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nl-B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accent2"/>
                          </a:solidFill>
                        </a:rPr>
                        <a:t>ANSP JVs</a:t>
                      </a:r>
                      <a:endParaRPr lang="nl-BE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>
                          <a:solidFill>
                            <a:schemeClr val="accent2"/>
                          </a:solidFill>
                        </a:rPr>
                        <a:t>0,685</a:t>
                      </a:r>
                      <a:endParaRPr lang="nl-BE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nl-B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accent2"/>
                          </a:solidFill>
                        </a:rPr>
                        <a:t>Supplier</a:t>
                      </a:r>
                      <a:r>
                        <a:rPr lang="en-GB" baseline="0" dirty="0" smtClean="0">
                          <a:solidFill>
                            <a:schemeClr val="accent2"/>
                          </a:solidFill>
                        </a:rPr>
                        <a:t> JVs</a:t>
                      </a:r>
                      <a:endParaRPr lang="nl-BE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>
                          <a:solidFill>
                            <a:schemeClr val="accent2"/>
                          </a:solidFill>
                        </a:rPr>
                        <a:t>0,549</a:t>
                      </a:r>
                      <a:endParaRPr lang="nl-BE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nl-B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accent2"/>
                          </a:solidFill>
                        </a:rPr>
                        <a:t>Mixed JVs</a:t>
                      </a:r>
                      <a:endParaRPr lang="nl-BE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>
                          <a:solidFill>
                            <a:schemeClr val="accent2"/>
                          </a:solidFill>
                        </a:rPr>
                        <a:t>0,610</a:t>
                      </a:r>
                      <a:endParaRPr lang="nl-BE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nl-B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32377-C103-4EFE-98C1-80A6E5A7472A}" type="slidenum">
              <a:rPr lang="nl-NL" smtClean="0"/>
              <a:t>11</a:t>
            </a:fld>
            <a:endParaRPr lang="nl-NL"/>
          </a:p>
        </p:txBody>
      </p:sp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1881440670"/>
              </p:ext>
            </p:extLst>
          </p:nvPr>
        </p:nvGraphicFramePr>
        <p:xfrm>
          <a:off x="457200" y="5949280"/>
          <a:ext cx="6096000" cy="3682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kstvak 2"/>
          <p:cNvSpPr txBox="1"/>
          <p:nvPr/>
        </p:nvSpPr>
        <p:spPr>
          <a:xfrm>
            <a:off x="3995296" y="4474640"/>
            <a:ext cx="43924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 smtClean="0">
                <a:solidFill>
                  <a:srgbClr val="55AA33"/>
                </a:solidFill>
                <a:sym typeface="Wingdings 3" panose="05040102010807070707" pitchFamily="18" charset="2"/>
              </a:rPr>
              <a:t></a:t>
            </a:r>
            <a:r>
              <a:rPr lang="nl-BE" dirty="0" smtClean="0">
                <a:sym typeface="Wingdings 3" panose="05040102010807070707" pitchFamily="18" charset="2"/>
              </a:rPr>
              <a:t> </a:t>
            </a:r>
            <a:r>
              <a:rPr lang="en-GB" dirty="0" smtClean="0">
                <a:solidFill>
                  <a:schemeClr val="tx2"/>
                </a:solidFill>
              </a:rPr>
              <a:t>NATS</a:t>
            </a:r>
            <a:r>
              <a:rPr lang="en-GB" dirty="0">
                <a:solidFill>
                  <a:schemeClr val="tx2"/>
                </a:solidFill>
              </a:rPr>
              <a:t>, DFS, </a:t>
            </a:r>
            <a:r>
              <a:rPr lang="en-GB" dirty="0" err="1">
                <a:solidFill>
                  <a:schemeClr val="tx2"/>
                </a:solidFill>
              </a:rPr>
              <a:t>Skyguide</a:t>
            </a:r>
            <a:r>
              <a:rPr lang="en-GB" dirty="0">
                <a:solidFill>
                  <a:schemeClr val="tx2"/>
                </a:solidFill>
              </a:rPr>
              <a:t>, ENAV, </a:t>
            </a:r>
            <a:r>
              <a:rPr lang="en-GB" dirty="0" smtClean="0">
                <a:solidFill>
                  <a:schemeClr val="tx2"/>
                </a:solidFill>
              </a:rPr>
              <a:t>LFV</a:t>
            </a:r>
            <a:endParaRPr lang="nl-BE" dirty="0" smtClean="0">
              <a:solidFill>
                <a:schemeClr val="tx2"/>
              </a:solidFill>
              <a:sym typeface="Wingdings 3" panose="05040102010807070707" pitchFamily="18" charset="2"/>
            </a:endParaRPr>
          </a:p>
          <a:p>
            <a:r>
              <a:rPr lang="nl-BE" dirty="0" smtClean="0">
                <a:solidFill>
                  <a:schemeClr val="accent2"/>
                </a:solidFill>
                <a:sym typeface="Wingdings 3" panose="05040102010807070707" pitchFamily="18" charset="2"/>
              </a:rPr>
              <a:t></a:t>
            </a:r>
            <a:r>
              <a:rPr lang="nl-BE" dirty="0" smtClean="0">
                <a:solidFill>
                  <a:schemeClr val="tx2"/>
                </a:solidFill>
                <a:sym typeface="Wingdings 3" panose="05040102010807070707" pitchFamily="18" charset="2"/>
              </a:rPr>
              <a:t> </a:t>
            </a:r>
            <a:r>
              <a:rPr lang="nl-BE" dirty="0" smtClean="0">
                <a:solidFill>
                  <a:schemeClr val="tx2"/>
                </a:solidFill>
              </a:rPr>
              <a:t>HCAA</a:t>
            </a:r>
            <a:r>
              <a:rPr lang="nl-BE" dirty="0">
                <a:solidFill>
                  <a:schemeClr val="tx2"/>
                </a:solidFill>
              </a:rPr>
              <a:t>, DCAC Cyprus, DHMI, M-NAV, </a:t>
            </a:r>
            <a:r>
              <a:rPr lang="nl-BE" dirty="0" smtClean="0">
                <a:solidFill>
                  <a:schemeClr val="tx2"/>
                </a:solidFill>
              </a:rPr>
              <a:t>MATS</a:t>
            </a:r>
          </a:p>
          <a:p>
            <a:endParaRPr lang="en-GB" dirty="0" smtClean="0"/>
          </a:p>
          <a:p>
            <a:pPr algn="r"/>
            <a:r>
              <a:rPr lang="en-GB" dirty="0" smtClean="0">
                <a:solidFill>
                  <a:schemeClr val="tx2"/>
                </a:solidFill>
              </a:rPr>
              <a:t>% of variance explained: 26,25%</a:t>
            </a:r>
            <a:endParaRPr lang="en-GB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6087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Collaboration and technology investment</a:t>
            </a:r>
            <a:endParaRPr lang="nl-BE" dirty="0"/>
          </a:p>
        </p:txBody>
      </p:sp>
      <p:graphicFrame>
        <p:nvGraphicFramePr>
          <p:cNvPr id="11" name="Tijdelijke aanduiding voor inhoud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477159"/>
              </p:ext>
            </p:extLst>
          </p:nvPr>
        </p:nvGraphicFramePr>
        <p:xfrm>
          <a:off x="539750" y="1196975"/>
          <a:ext cx="7848034" cy="4450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88034"/>
                <a:gridCol w="792000"/>
                <a:gridCol w="2088000"/>
                <a:gridCol w="2088000"/>
                <a:gridCol w="7920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GB" u="sng" dirty="0" smtClean="0">
                          <a:solidFill>
                            <a:srgbClr val="55AA33"/>
                          </a:solidFill>
                        </a:rPr>
                        <a:t>Correlations sign.</a:t>
                      </a:r>
                      <a:r>
                        <a:rPr lang="en-GB" u="sng" baseline="0" dirty="0" smtClean="0">
                          <a:solidFill>
                            <a:srgbClr val="55AA33"/>
                          </a:solidFill>
                        </a:rPr>
                        <a:t> at 1%</a:t>
                      </a:r>
                      <a:endParaRPr lang="nl-BE" u="sng" dirty="0">
                        <a:solidFill>
                          <a:srgbClr val="55AA33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 u="sng" dirty="0" smtClean="0">
                          <a:solidFill>
                            <a:srgbClr val="55AA33"/>
                          </a:solidFill>
                        </a:rPr>
                        <a:t>ANOVA contrasts sign.</a:t>
                      </a:r>
                      <a:r>
                        <a:rPr lang="en-GB" u="sng" baseline="0" dirty="0" smtClean="0">
                          <a:solidFill>
                            <a:srgbClr val="55AA33"/>
                          </a:solidFill>
                        </a:rPr>
                        <a:t> at 1%</a:t>
                      </a:r>
                      <a:endParaRPr lang="nl-BE" u="sng" dirty="0">
                        <a:solidFill>
                          <a:srgbClr val="55AA33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nl-B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2"/>
                          </a:solidFill>
                        </a:rPr>
                        <a:t>Capital</a:t>
                      </a:r>
                      <a:r>
                        <a:rPr lang="en-GB" baseline="0" dirty="0" smtClean="0">
                          <a:solidFill>
                            <a:schemeClr val="tx2"/>
                          </a:solidFill>
                        </a:rPr>
                        <a:t> cost share</a:t>
                      </a:r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>
                          <a:solidFill>
                            <a:schemeClr val="tx2"/>
                          </a:solidFill>
                        </a:rPr>
                        <a:t>-0,437</a:t>
                      </a:r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2"/>
                          </a:solidFill>
                        </a:rPr>
                        <a:t>No</a:t>
                      </a:r>
                      <a:r>
                        <a:rPr lang="en-GB" baseline="0" dirty="0" smtClean="0">
                          <a:solidFill>
                            <a:schemeClr val="tx2"/>
                          </a:solidFill>
                        </a:rPr>
                        <a:t> remote towers</a:t>
                      </a:r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>
                          <a:solidFill>
                            <a:schemeClr val="tx2"/>
                          </a:solidFill>
                        </a:rPr>
                        <a:t>-1,093</a:t>
                      </a:r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2"/>
                          </a:solidFill>
                        </a:rPr>
                        <a:t>Staff cost share</a:t>
                      </a:r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>
                          <a:solidFill>
                            <a:schemeClr val="tx2"/>
                          </a:solidFill>
                        </a:rPr>
                        <a:t>0,496</a:t>
                      </a:r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accent2"/>
                          </a:solidFill>
                        </a:rPr>
                        <a:t>Remote towers</a:t>
                      </a:r>
                      <a:endParaRPr lang="nl-BE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>
                          <a:solidFill>
                            <a:schemeClr val="accent2"/>
                          </a:solidFill>
                        </a:rPr>
                        <a:t>1,093</a:t>
                      </a:r>
                      <a:endParaRPr lang="nl-BE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accent2"/>
                          </a:solidFill>
                        </a:rPr>
                        <a:t>Terminal unit cost</a:t>
                      </a:r>
                      <a:endParaRPr lang="nl-BE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>
                          <a:solidFill>
                            <a:schemeClr val="accent2"/>
                          </a:solidFill>
                        </a:rPr>
                        <a:t>-0,764</a:t>
                      </a:r>
                      <a:endParaRPr lang="nl-BE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2"/>
                          </a:solidFill>
                        </a:rPr>
                        <a:t>Terminal unit rev.</a:t>
                      </a:r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>
                          <a:solidFill>
                            <a:schemeClr val="tx2"/>
                          </a:solidFill>
                        </a:rPr>
                        <a:t>-0,764</a:t>
                      </a:r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accent2"/>
                          </a:solidFill>
                        </a:rPr>
                        <a:t>ANSP alliances</a:t>
                      </a:r>
                      <a:endParaRPr lang="nl-BE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>
                          <a:solidFill>
                            <a:schemeClr val="accent2"/>
                          </a:solidFill>
                        </a:rPr>
                        <a:t>0,564</a:t>
                      </a:r>
                      <a:endParaRPr lang="nl-BE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accent2"/>
                          </a:solidFill>
                        </a:rPr>
                        <a:t>Mixed alliances</a:t>
                      </a:r>
                      <a:endParaRPr lang="nl-BE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>
                          <a:solidFill>
                            <a:schemeClr val="accent2"/>
                          </a:solidFill>
                        </a:rPr>
                        <a:t>0,642</a:t>
                      </a:r>
                      <a:endParaRPr lang="nl-BE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32377-C103-4EFE-98C1-80A6E5A7472A}" type="slidenum">
              <a:rPr lang="nl-NL" smtClean="0"/>
              <a:t>12</a:t>
            </a:fld>
            <a:endParaRPr lang="nl-NL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984126674"/>
              </p:ext>
            </p:extLst>
          </p:nvPr>
        </p:nvGraphicFramePr>
        <p:xfrm>
          <a:off x="457200" y="5949280"/>
          <a:ext cx="6096000" cy="3682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kstvak 5"/>
          <p:cNvSpPr txBox="1"/>
          <p:nvPr/>
        </p:nvSpPr>
        <p:spPr>
          <a:xfrm>
            <a:off x="3995296" y="4474640"/>
            <a:ext cx="43924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 smtClean="0">
                <a:solidFill>
                  <a:srgbClr val="55AA33"/>
                </a:solidFill>
                <a:sym typeface="Wingdings 3" panose="05040102010807070707" pitchFamily="18" charset="2"/>
              </a:rPr>
              <a:t></a:t>
            </a:r>
            <a:r>
              <a:rPr lang="nl-BE" dirty="0" smtClean="0">
                <a:sym typeface="Wingdings 3" panose="05040102010807070707" pitchFamily="18" charset="2"/>
              </a:rPr>
              <a:t> </a:t>
            </a:r>
            <a:r>
              <a:rPr lang="nl-BE" dirty="0">
                <a:solidFill>
                  <a:schemeClr val="tx2"/>
                </a:solidFill>
              </a:rPr>
              <a:t>LFV, </a:t>
            </a:r>
            <a:r>
              <a:rPr lang="nl-BE" dirty="0" err="1">
                <a:solidFill>
                  <a:schemeClr val="tx2"/>
                </a:solidFill>
              </a:rPr>
              <a:t>Avinor</a:t>
            </a:r>
            <a:r>
              <a:rPr lang="nl-BE" dirty="0">
                <a:solidFill>
                  <a:schemeClr val="tx2"/>
                </a:solidFill>
              </a:rPr>
              <a:t>, </a:t>
            </a:r>
            <a:r>
              <a:rPr lang="nl-BE" dirty="0" err="1">
                <a:solidFill>
                  <a:schemeClr val="tx2"/>
                </a:solidFill>
              </a:rPr>
              <a:t>Naviair</a:t>
            </a:r>
            <a:r>
              <a:rPr lang="nl-BE" dirty="0">
                <a:solidFill>
                  <a:schemeClr val="tx2"/>
                </a:solidFill>
              </a:rPr>
              <a:t>, IAA</a:t>
            </a:r>
          </a:p>
          <a:p>
            <a:r>
              <a:rPr lang="nl-BE" dirty="0" smtClean="0">
                <a:solidFill>
                  <a:schemeClr val="accent2"/>
                </a:solidFill>
                <a:sym typeface="Wingdings 3" panose="05040102010807070707" pitchFamily="18" charset="2"/>
              </a:rPr>
              <a:t></a:t>
            </a:r>
            <a:r>
              <a:rPr lang="nl-BE" dirty="0" smtClean="0">
                <a:solidFill>
                  <a:schemeClr val="tx2"/>
                </a:solidFill>
                <a:sym typeface="Wingdings 3" panose="05040102010807070707" pitchFamily="18" charset="2"/>
              </a:rPr>
              <a:t> </a:t>
            </a:r>
            <a:r>
              <a:rPr lang="nl-BE" dirty="0" err="1">
                <a:solidFill>
                  <a:schemeClr val="tx2"/>
                </a:solidFill>
              </a:rPr>
              <a:t>Sakaeronavigatsia</a:t>
            </a:r>
            <a:r>
              <a:rPr lang="nl-BE" dirty="0">
                <a:solidFill>
                  <a:schemeClr val="tx2"/>
                </a:solidFill>
              </a:rPr>
              <a:t>, </a:t>
            </a:r>
            <a:r>
              <a:rPr lang="nl-BE" dirty="0" err="1">
                <a:solidFill>
                  <a:schemeClr val="tx2"/>
                </a:solidFill>
              </a:rPr>
              <a:t>Skyguide</a:t>
            </a:r>
            <a:r>
              <a:rPr lang="nl-BE" dirty="0">
                <a:solidFill>
                  <a:schemeClr val="tx2"/>
                </a:solidFill>
              </a:rPr>
              <a:t>, ARMATS, </a:t>
            </a:r>
            <a:r>
              <a:rPr lang="nl-BE" dirty="0" smtClean="0">
                <a:solidFill>
                  <a:schemeClr val="tx2"/>
                </a:solidFill>
              </a:rPr>
              <a:t>   	</a:t>
            </a:r>
            <a:r>
              <a:rPr lang="nl-BE" dirty="0" err="1" smtClean="0">
                <a:solidFill>
                  <a:schemeClr val="tx2"/>
                </a:solidFill>
              </a:rPr>
              <a:t>MoldATSA</a:t>
            </a:r>
            <a:r>
              <a:rPr lang="nl-BE" dirty="0">
                <a:solidFill>
                  <a:schemeClr val="tx2"/>
                </a:solidFill>
              </a:rPr>
              <a:t>, </a:t>
            </a:r>
            <a:r>
              <a:rPr lang="nl-BE" dirty="0" err="1">
                <a:solidFill>
                  <a:schemeClr val="tx2"/>
                </a:solidFill>
              </a:rPr>
              <a:t>UkSATSE</a:t>
            </a:r>
            <a:endParaRPr lang="nl-BE" dirty="0">
              <a:solidFill>
                <a:schemeClr val="tx2"/>
              </a:solidFill>
            </a:endParaRPr>
          </a:p>
          <a:p>
            <a:pPr algn="r"/>
            <a:r>
              <a:rPr lang="en-GB" dirty="0" smtClean="0">
                <a:solidFill>
                  <a:schemeClr val="tx2"/>
                </a:solidFill>
              </a:rPr>
              <a:t>% of variance explained: </a:t>
            </a:r>
            <a:r>
              <a:rPr lang="en-GB" dirty="0">
                <a:solidFill>
                  <a:schemeClr val="tx2"/>
                </a:solidFill>
              </a:rPr>
              <a:t>13,73</a:t>
            </a:r>
            <a:r>
              <a:rPr lang="en-GB" dirty="0" smtClean="0">
                <a:solidFill>
                  <a:schemeClr val="tx2"/>
                </a:solidFill>
              </a:rPr>
              <a:t>%</a:t>
            </a:r>
            <a:endParaRPr lang="nl-BE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7480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En</a:t>
            </a:r>
            <a:r>
              <a:rPr lang="en-GB" dirty="0" smtClean="0"/>
              <a:t>-route efficiency</a:t>
            </a:r>
            <a:endParaRPr lang="nl-BE" dirty="0"/>
          </a:p>
        </p:txBody>
      </p:sp>
      <p:graphicFrame>
        <p:nvGraphicFramePr>
          <p:cNvPr id="11" name="Tijdelijke aanduiding voor inhoud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1718535"/>
              </p:ext>
            </p:extLst>
          </p:nvPr>
        </p:nvGraphicFramePr>
        <p:xfrm>
          <a:off x="539750" y="1196975"/>
          <a:ext cx="7848034" cy="4450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88034"/>
                <a:gridCol w="792000"/>
                <a:gridCol w="2088000"/>
                <a:gridCol w="2088000"/>
                <a:gridCol w="7920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GB" u="sng" dirty="0" smtClean="0">
                          <a:solidFill>
                            <a:srgbClr val="55AA33"/>
                          </a:solidFill>
                        </a:rPr>
                        <a:t>Correlations sign.</a:t>
                      </a:r>
                      <a:r>
                        <a:rPr lang="en-GB" u="sng" baseline="0" dirty="0" smtClean="0">
                          <a:solidFill>
                            <a:srgbClr val="55AA33"/>
                          </a:solidFill>
                        </a:rPr>
                        <a:t> at 1%</a:t>
                      </a:r>
                      <a:endParaRPr lang="nl-BE" u="sng" dirty="0">
                        <a:solidFill>
                          <a:srgbClr val="55AA33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 u="sng" dirty="0" smtClean="0">
                          <a:solidFill>
                            <a:srgbClr val="55AA33"/>
                          </a:solidFill>
                        </a:rPr>
                        <a:t>ANOVA contrasts sign.</a:t>
                      </a:r>
                      <a:r>
                        <a:rPr lang="en-GB" u="sng" baseline="0" dirty="0" smtClean="0">
                          <a:solidFill>
                            <a:srgbClr val="55AA33"/>
                          </a:solidFill>
                        </a:rPr>
                        <a:t> at </a:t>
                      </a:r>
                      <a:r>
                        <a:rPr lang="en-GB" u="sng" baseline="0" dirty="0" smtClean="0">
                          <a:solidFill>
                            <a:schemeClr val="accent2"/>
                          </a:solidFill>
                        </a:rPr>
                        <a:t>5%</a:t>
                      </a:r>
                      <a:endParaRPr lang="nl-BE" u="sng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nl-B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accent2"/>
                          </a:solidFill>
                        </a:rPr>
                        <a:t>Capital</a:t>
                      </a:r>
                      <a:r>
                        <a:rPr lang="en-GB" baseline="0" dirty="0" smtClean="0">
                          <a:solidFill>
                            <a:schemeClr val="accent2"/>
                          </a:solidFill>
                        </a:rPr>
                        <a:t> cost share</a:t>
                      </a:r>
                      <a:endParaRPr lang="nl-BE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>
                          <a:solidFill>
                            <a:schemeClr val="accent2"/>
                          </a:solidFill>
                        </a:rPr>
                        <a:t>0,707</a:t>
                      </a:r>
                      <a:endParaRPr lang="nl-BE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2"/>
                          </a:solidFill>
                        </a:rPr>
                        <a:t>No</a:t>
                      </a:r>
                      <a:r>
                        <a:rPr lang="en-GB" baseline="0" dirty="0" smtClean="0">
                          <a:solidFill>
                            <a:schemeClr val="tx2"/>
                          </a:solidFill>
                        </a:rPr>
                        <a:t> remote towers</a:t>
                      </a:r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>
                          <a:solidFill>
                            <a:schemeClr val="tx2"/>
                          </a:solidFill>
                        </a:rPr>
                        <a:t>-0,582</a:t>
                      </a:r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2"/>
                          </a:solidFill>
                        </a:rPr>
                        <a:t>Staff cost share</a:t>
                      </a:r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>
                          <a:solidFill>
                            <a:schemeClr val="tx2"/>
                          </a:solidFill>
                        </a:rPr>
                        <a:t>-0,631</a:t>
                      </a:r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2"/>
                          </a:solidFill>
                        </a:rPr>
                        <a:t>Remote towers</a:t>
                      </a:r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>
                          <a:solidFill>
                            <a:schemeClr val="tx2"/>
                          </a:solidFill>
                        </a:rPr>
                        <a:t>0,582</a:t>
                      </a:r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err="1" smtClean="0">
                          <a:solidFill>
                            <a:schemeClr val="accent2"/>
                          </a:solidFill>
                        </a:rPr>
                        <a:t>En</a:t>
                      </a:r>
                      <a:r>
                        <a:rPr lang="en-GB" dirty="0" smtClean="0">
                          <a:solidFill>
                            <a:schemeClr val="accent2"/>
                          </a:solidFill>
                        </a:rPr>
                        <a:t>-route unit cost</a:t>
                      </a:r>
                      <a:endParaRPr lang="nl-BE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>
                          <a:solidFill>
                            <a:schemeClr val="accent2"/>
                          </a:solidFill>
                        </a:rPr>
                        <a:t>-0,724</a:t>
                      </a:r>
                      <a:endParaRPr lang="nl-BE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err="1" smtClean="0">
                          <a:solidFill>
                            <a:schemeClr val="tx2"/>
                          </a:solidFill>
                        </a:rPr>
                        <a:t>En</a:t>
                      </a:r>
                      <a:r>
                        <a:rPr lang="en-GB" dirty="0" smtClean="0">
                          <a:solidFill>
                            <a:schemeClr val="tx2"/>
                          </a:solidFill>
                        </a:rPr>
                        <a:t>-route unit rev.</a:t>
                      </a:r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>
                          <a:solidFill>
                            <a:schemeClr val="tx2"/>
                          </a:solidFill>
                        </a:rPr>
                        <a:t>-0,759</a:t>
                      </a:r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32377-C103-4EFE-98C1-80A6E5A7472A}" type="slidenum">
              <a:rPr lang="nl-NL" smtClean="0"/>
              <a:t>13</a:t>
            </a:fld>
            <a:endParaRPr lang="nl-NL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793114953"/>
              </p:ext>
            </p:extLst>
          </p:nvPr>
        </p:nvGraphicFramePr>
        <p:xfrm>
          <a:off x="457200" y="5949280"/>
          <a:ext cx="6096000" cy="3682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kstvak 5"/>
          <p:cNvSpPr txBox="1"/>
          <p:nvPr/>
        </p:nvSpPr>
        <p:spPr>
          <a:xfrm>
            <a:off x="3995296" y="4474640"/>
            <a:ext cx="43924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nl-BE" dirty="0" smtClean="0">
                <a:solidFill>
                  <a:srgbClr val="55AA33"/>
                </a:solidFill>
                <a:sym typeface="Wingdings 3" panose="05040102010807070707" pitchFamily="18" charset="2"/>
              </a:rPr>
              <a:t></a:t>
            </a:r>
            <a:r>
              <a:rPr lang="nl-BE" dirty="0" smtClean="0">
                <a:sym typeface="Wingdings 3" panose="05040102010807070707" pitchFamily="18" charset="2"/>
              </a:rPr>
              <a:t> </a:t>
            </a:r>
            <a:r>
              <a:rPr lang="nl-BE" dirty="0">
                <a:solidFill>
                  <a:schemeClr val="tx2"/>
                </a:solidFill>
              </a:rPr>
              <a:t>EANS, IAA, LGS</a:t>
            </a:r>
          </a:p>
          <a:p>
            <a:pPr lvl="0">
              <a:defRPr/>
            </a:pPr>
            <a:r>
              <a:rPr lang="nl-BE" dirty="0" smtClean="0">
                <a:solidFill>
                  <a:schemeClr val="accent2"/>
                </a:solidFill>
                <a:sym typeface="Wingdings 3" panose="05040102010807070707" pitchFamily="18" charset="2"/>
              </a:rPr>
              <a:t></a:t>
            </a:r>
            <a:r>
              <a:rPr lang="nl-BE" dirty="0" smtClean="0">
                <a:solidFill>
                  <a:schemeClr val="tx2"/>
                </a:solidFill>
                <a:sym typeface="Wingdings 3" panose="05040102010807070707" pitchFamily="18" charset="2"/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Skeyes</a:t>
            </a:r>
            <a:r>
              <a:rPr lang="en-GB" dirty="0">
                <a:solidFill>
                  <a:schemeClr val="tx2"/>
                </a:solidFill>
              </a:rPr>
              <a:t>, LVNL</a:t>
            </a:r>
          </a:p>
          <a:p>
            <a:endParaRPr lang="en-GB" dirty="0" smtClean="0"/>
          </a:p>
          <a:p>
            <a:pPr algn="r"/>
            <a:r>
              <a:rPr lang="en-GB" dirty="0" smtClean="0">
                <a:solidFill>
                  <a:schemeClr val="tx2"/>
                </a:solidFill>
              </a:rPr>
              <a:t>% of variance explained: </a:t>
            </a:r>
            <a:r>
              <a:rPr lang="en-GB" dirty="0">
                <a:solidFill>
                  <a:schemeClr val="tx2"/>
                </a:solidFill>
              </a:rPr>
              <a:t>10,15</a:t>
            </a:r>
            <a:r>
              <a:rPr lang="en-GB" dirty="0" smtClean="0">
                <a:solidFill>
                  <a:schemeClr val="tx2"/>
                </a:solidFill>
              </a:rPr>
              <a:t>%</a:t>
            </a:r>
            <a:endParaRPr lang="en-GB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0939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Outsourcing</a:t>
            </a:r>
            <a:endParaRPr lang="nl-BE" dirty="0"/>
          </a:p>
        </p:txBody>
      </p:sp>
      <p:graphicFrame>
        <p:nvGraphicFramePr>
          <p:cNvPr id="11" name="Tijdelijke aanduiding voor inhoud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5608277"/>
              </p:ext>
            </p:extLst>
          </p:nvPr>
        </p:nvGraphicFramePr>
        <p:xfrm>
          <a:off x="539750" y="1196975"/>
          <a:ext cx="7848034" cy="4450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88034"/>
                <a:gridCol w="792000"/>
                <a:gridCol w="2088000"/>
                <a:gridCol w="2088000"/>
                <a:gridCol w="7920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GB" u="sng" dirty="0" smtClean="0">
                          <a:solidFill>
                            <a:srgbClr val="55AA33"/>
                          </a:solidFill>
                        </a:rPr>
                        <a:t>Correlations sign.</a:t>
                      </a:r>
                      <a:r>
                        <a:rPr lang="en-GB" u="sng" baseline="0" dirty="0" smtClean="0">
                          <a:solidFill>
                            <a:srgbClr val="55AA33"/>
                          </a:solidFill>
                        </a:rPr>
                        <a:t> at 1%</a:t>
                      </a:r>
                      <a:endParaRPr lang="nl-BE" u="sng" dirty="0">
                        <a:solidFill>
                          <a:srgbClr val="55AA33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 u="sng" dirty="0" smtClean="0">
                          <a:solidFill>
                            <a:srgbClr val="55AA33"/>
                          </a:solidFill>
                        </a:rPr>
                        <a:t>ANOVA contrasts sign.</a:t>
                      </a:r>
                      <a:r>
                        <a:rPr lang="en-GB" u="sng" baseline="0" dirty="0" smtClean="0">
                          <a:solidFill>
                            <a:srgbClr val="55AA33"/>
                          </a:solidFill>
                        </a:rPr>
                        <a:t> at </a:t>
                      </a:r>
                      <a:r>
                        <a:rPr lang="en-GB" u="sng" baseline="0" dirty="0" smtClean="0">
                          <a:solidFill>
                            <a:schemeClr val="accent2"/>
                          </a:solidFill>
                        </a:rPr>
                        <a:t>5%</a:t>
                      </a:r>
                      <a:endParaRPr lang="nl-BE" u="sng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nl-B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2"/>
                          </a:solidFill>
                        </a:rPr>
                        <a:t>Gov.</a:t>
                      </a:r>
                      <a:r>
                        <a:rPr lang="en-GB" baseline="0" dirty="0" smtClean="0">
                          <a:solidFill>
                            <a:schemeClr val="tx2"/>
                          </a:solidFill>
                        </a:rPr>
                        <a:t> shares</a:t>
                      </a:r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>
                          <a:solidFill>
                            <a:schemeClr val="tx2"/>
                          </a:solidFill>
                        </a:rPr>
                        <a:t>-0,640</a:t>
                      </a:r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accent2"/>
                          </a:solidFill>
                        </a:rPr>
                        <a:t>Civil only</a:t>
                      </a:r>
                      <a:endParaRPr lang="nl-BE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>
                          <a:solidFill>
                            <a:schemeClr val="accent2"/>
                          </a:solidFill>
                        </a:rPr>
                        <a:t>0,590</a:t>
                      </a:r>
                      <a:endParaRPr lang="nl-BE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2"/>
                          </a:solidFill>
                        </a:rPr>
                        <a:t>Priv. shares</a:t>
                      </a:r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>
                          <a:solidFill>
                            <a:schemeClr val="tx2"/>
                          </a:solidFill>
                        </a:rPr>
                        <a:t>0,640</a:t>
                      </a:r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2"/>
                          </a:solidFill>
                        </a:rPr>
                        <a:t>Military</a:t>
                      </a:r>
                      <a:r>
                        <a:rPr lang="en-GB" baseline="0" dirty="0" smtClean="0">
                          <a:solidFill>
                            <a:schemeClr val="tx2"/>
                          </a:solidFill>
                        </a:rPr>
                        <a:t> integrated</a:t>
                      </a:r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>
                          <a:solidFill>
                            <a:schemeClr val="tx2"/>
                          </a:solidFill>
                        </a:rPr>
                        <a:t>-0,590</a:t>
                      </a:r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accent2"/>
                          </a:solidFill>
                        </a:rPr>
                        <a:t>Mixed JVs</a:t>
                      </a:r>
                      <a:endParaRPr lang="nl-BE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>
                          <a:solidFill>
                            <a:schemeClr val="accent2"/>
                          </a:solidFill>
                        </a:rPr>
                        <a:t>0,543</a:t>
                      </a:r>
                      <a:endParaRPr lang="nl-BE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2"/>
                          </a:solidFill>
                        </a:rPr>
                        <a:t>MET in-house</a:t>
                      </a:r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>
                          <a:solidFill>
                            <a:schemeClr val="tx2"/>
                          </a:solidFill>
                        </a:rPr>
                        <a:t>-0,643</a:t>
                      </a:r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accent2"/>
                          </a:solidFill>
                        </a:rPr>
                        <a:t>MET outsourced</a:t>
                      </a:r>
                      <a:endParaRPr lang="nl-BE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>
                          <a:solidFill>
                            <a:schemeClr val="accent2"/>
                          </a:solidFill>
                        </a:rPr>
                        <a:t>0,643</a:t>
                      </a:r>
                      <a:endParaRPr lang="nl-BE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2"/>
                          </a:solidFill>
                        </a:rPr>
                        <a:t>Gov. department</a:t>
                      </a:r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>
                          <a:solidFill>
                            <a:schemeClr val="tx2"/>
                          </a:solidFill>
                        </a:rPr>
                        <a:t>1,393</a:t>
                      </a:r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2"/>
                          </a:solidFill>
                        </a:rPr>
                        <a:t>Independent</a:t>
                      </a:r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>
                          <a:solidFill>
                            <a:schemeClr val="tx2"/>
                          </a:solidFill>
                        </a:rPr>
                        <a:t>-0,722</a:t>
                      </a:r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32377-C103-4EFE-98C1-80A6E5A7472A}" type="slidenum">
              <a:rPr lang="nl-NL" smtClean="0"/>
              <a:t>14</a:t>
            </a:fld>
            <a:endParaRPr lang="nl-NL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894266983"/>
              </p:ext>
            </p:extLst>
          </p:nvPr>
        </p:nvGraphicFramePr>
        <p:xfrm>
          <a:off x="457200" y="5949280"/>
          <a:ext cx="6096000" cy="3682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kstvak 5"/>
          <p:cNvSpPr txBox="1"/>
          <p:nvPr/>
        </p:nvSpPr>
        <p:spPr>
          <a:xfrm>
            <a:off x="3995296" y="4474640"/>
            <a:ext cx="43924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 smtClean="0">
                <a:solidFill>
                  <a:srgbClr val="55AA33"/>
                </a:solidFill>
                <a:sym typeface="Wingdings 3" panose="05040102010807070707" pitchFamily="18" charset="2"/>
              </a:rPr>
              <a:t></a:t>
            </a:r>
            <a:r>
              <a:rPr lang="nl-BE" dirty="0" smtClean="0">
                <a:sym typeface="Wingdings 3" panose="05040102010807070707" pitchFamily="18" charset="2"/>
              </a:rPr>
              <a:t> </a:t>
            </a:r>
            <a:r>
              <a:rPr lang="nl-BE" dirty="0">
                <a:solidFill>
                  <a:schemeClr val="tx2"/>
                </a:solidFill>
              </a:rPr>
              <a:t>ENAV, NATS, </a:t>
            </a:r>
            <a:r>
              <a:rPr lang="nl-BE" dirty="0" err="1">
                <a:solidFill>
                  <a:schemeClr val="tx2"/>
                </a:solidFill>
              </a:rPr>
              <a:t>Skyguide</a:t>
            </a:r>
            <a:r>
              <a:rPr lang="nl-BE" dirty="0">
                <a:solidFill>
                  <a:schemeClr val="tx2"/>
                </a:solidFill>
              </a:rPr>
              <a:t>, </a:t>
            </a:r>
            <a:r>
              <a:rPr lang="nl-BE" dirty="0" smtClean="0">
                <a:solidFill>
                  <a:schemeClr val="tx2"/>
                </a:solidFill>
              </a:rPr>
              <a:t>DSNA</a:t>
            </a:r>
            <a:endParaRPr lang="nl-BE" dirty="0" smtClean="0">
              <a:solidFill>
                <a:schemeClr val="tx2"/>
              </a:solidFill>
              <a:sym typeface="Wingdings 3" panose="05040102010807070707" pitchFamily="18" charset="2"/>
            </a:endParaRPr>
          </a:p>
          <a:p>
            <a:pPr lvl="0">
              <a:defRPr/>
            </a:pPr>
            <a:r>
              <a:rPr lang="nl-BE" dirty="0" smtClean="0">
                <a:solidFill>
                  <a:schemeClr val="accent2"/>
                </a:solidFill>
                <a:sym typeface="Wingdings 3" panose="05040102010807070707" pitchFamily="18" charset="2"/>
              </a:rPr>
              <a:t></a:t>
            </a:r>
            <a:r>
              <a:rPr lang="nl-BE" dirty="0" smtClean="0">
                <a:solidFill>
                  <a:schemeClr val="tx2"/>
                </a:solidFill>
                <a:sym typeface="Wingdings 3" panose="05040102010807070707" pitchFamily="18" charset="2"/>
              </a:rPr>
              <a:t> </a:t>
            </a:r>
            <a:r>
              <a:rPr lang="en-GB" dirty="0" smtClean="0">
                <a:solidFill>
                  <a:schemeClr val="tx2"/>
                </a:solidFill>
              </a:rPr>
              <a:t>SMATSA</a:t>
            </a:r>
            <a:r>
              <a:rPr lang="en-GB" dirty="0">
                <a:solidFill>
                  <a:schemeClr val="tx2"/>
                </a:solidFill>
              </a:rPr>
              <a:t>, LFV, </a:t>
            </a:r>
            <a:r>
              <a:rPr lang="en-GB" dirty="0" err="1" smtClean="0">
                <a:solidFill>
                  <a:schemeClr val="tx2"/>
                </a:solidFill>
              </a:rPr>
              <a:t>AustroControl</a:t>
            </a:r>
            <a:endParaRPr lang="en-GB" dirty="0" smtClean="0">
              <a:solidFill>
                <a:schemeClr val="tx2"/>
              </a:solidFill>
            </a:endParaRPr>
          </a:p>
          <a:p>
            <a:pPr lvl="0">
              <a:defRPr/>
            </a:pPr>
            <a:endParaRPr lang="en-GB" dirty="0" smtClean="0"/>
          </a:p>
          <a:p>
            <a:pPr algn="r"/>
            <a:r>
              <a:rPr lang="en-GB" dirty="0" smtClean="0">
                <a:solidFill>
                  <a:schemeClr val="tx2"/>
                </a:solidFill>
              </a:rPr>
              <a:t>% of variance explained: </a:t>
            </a:r>
            <a:r>
              <a:rPr lang="en-GB" dirty="0">
                <a:solidFill>
                  <a:schemeClr val="tx2"/>
                </a:solidFill>
              </a:rPr>
              <a:t>7,77</a:t>
            </a:r>
            <a:r>
              <a:rPr lang="en-GB" dirty="0" smtClean="0">
                <a:solidFill>
                  <a:schemeClr val="tx2"/>
                </a:solidFill>
              </a:rPr>
              <a:t>%</a:t>
            </a:r>
            <a:endParaRPr lang="en-GB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0583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Mixed alliance participation vs. comm. focus</a:t>
            </a:r>
            <a:endParaRPr lang="nl-BE" dirty="0"/>
          </a:p>
        </p:txBody>
      </p:sp>
      <p:graphicFrame>
        <p:nvGraphicFramePr>
          <p:cNvPr id="11" name="Tijdelijke aanduiding voor inhoud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0578465"/>
              </p:ext>
            </p:extLst>
          </p:nvPr>
        </p:nvGraphicFramePr>
        <p:xfrm>
          <a:off x="539750" y="1196975"/>
          <a:ext cx="7848034" cy="4450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88034"/>
                <a:gridCol w="792000"/>
                <a:gridCol w="2088000"/>
                <a:gridCol w="2088000"/>
                <a:gridCol w="7920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GB" u="sng" dirty="0" smtClean="0">
                          <a:solidFill>
                            <a:srgbClr val="55AA33"/>
                          </a:solidFill>
                        </a:rPr>
                        <a:t>Correlations sign.</a:t>
                      </a:r>
                      <a:r>
                        <a:rPr lang="en-GB" u="sng" baseline="0" dirty="0" smtClean="0">
                          <a:solidFill>
                            <a:srgbClr val="55AA33"/>
                          </a:solidFill>
                        </a:rPr>
                        <a:t> at 1%</a:t>
                      </a:r>
                      <a:endParaRPr lang="nl-BE" u="sng" dirty="0">
                        <a:solidFill>
                          <a:srgbClr val="55AA33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 u="sng" dirty="0" smtClean="0">
                          <a:solidFill>
                            <a:srgbClr val="55AA33"/>
                          </a:solidFill>
                        </a:rPr>
                        <a:t>ANOVA contrasts sign.</a:t>
                      </a:r>
                      <a:r>
                        <a:rPr lang="en-GB" u="sng" baseline="0" dirty="0" smtClean="0">
                          <a:solidFill>
                            <a:srgbClr val="55AA33"/>
                          </a:solidFill>
                        </a:rPr>
                        <a:t> at </a:t>
                      </a:r>
                      <a:r>
                        <a:rPr lang="en-GB" u="sng" baseline="0" dirty="0" smtClean="0">
                          <a:solidFill>
                            <a:schemeClr val="accent2"/>
                          </a:solidFill>
                        </a:rPr>
                        <a:t>5%</a:t>
                      </a:r>
                      <a:endParaRPr lang="nl-BE" u="sng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nl-B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2"/>
                          </a:solidFill>
                        </a:rPr>
                        <a:t>Labour ratio</a:t>
                      </a:r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>
                          <a:solidFill>
                            <a:schemeClr val="tx2"/>
                          </a:solidFill>
                        </a:rPr>
                        <a:t>-0,557</a:t>
                      </a:r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2"/>
                          </a:solidFill>
                        </a:rPr>
                        <a:t>Not marketable</a:t>
                      </a:r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>
                          <a:solidFill>
                            <a:schemeClr val="tx2"/>
                          </a:solidFill>
                        </a:rPr>
                        <a:t>0,443</a:t>
                      </a:r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accent2"/>
                          </a:solidFill>
                        </a:rPr>
                        <a:t>Mixed alliance</a:t>
                      </a:r>
                      <a:endParaRPr lang="nl-BE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>
                          <a:solidFill>
                            <a:schemeClr val="accent2"/>
                          </a:solidFill>
                        </a:rPr>
                        <a:t>0,494</a:t>
                      </a:r>
                      <a:endParaRPr lang="nl-BE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accent2"/>
                          </a:solidFill>
                        </a:rPr>
                        <a:t>Marketable</a:t>
                      </a:r>
                      <a:endParaRPr lang="nl-BE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>
                          <a:solidFill>
                            <a:schemeClr val="accent2"/>
                          </a:solidFill>
                        </a:rPr>
                        <a:t>-0,443</a:t>
                      </a:r>
                      <a:endParaRPr lang="nl-BE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nl-B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32377-C103-4EFE-98C1-80A6E5A7472A}" type="slidenum">
              <a:rPr lang="nl-NL" smtClean="0"/>
              <a:t>15</a:t>
            </a:fld>
            <a:endParaRPr lang="nl-NL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922431613"/>
              </p:ext>
            </p:extLst>
          </p:nvPr>
        </p:nvGraphicFramePr>
        <p:xfrm>
          <a:off x="457200" y="5949280"/>
          <a:ext cx="6096000" cy="3682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kstvak 5"/>
          <p:cNvSpPr txBox="1"/>
          <p:nvPr/>
        </p:nvSpPr>
        <p:spPr>
          <a:xfrm>
            <a:off x="3995296" y="4474640"/>
            <a:ext cx="43924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nl-BE" dirty="0" smtClean="0">
                <a:solidFill>
                  <a:srgbClr val="55AA33"/>
                </a:solidFill>
                <a:sym typeface="Wingdings 3" panose="05040102010807070707" pitchFamily="18" charset="2"/>
              </a:rPr>
              <a:t></a:t>
            </a:r>
            <a:r>
              <a:rPr lang="nl-BE" dirty="0" smtClean="0">
                <a:sym typeface="Wingdings 3" panose="05040102010807070707" pitchFamily="18" charset="2"/>
              </a:rPr>
              <a:t> </a:t>
            </a:r>
            <a:r>
              <a:rPr lang="nl-BE" dirty="0">
                <a:solidFill>
                  <a:schemeClr val="tx2"/>
                </a:solidFill>
              </a:rPr>
              <a:t>LVNL, Croatia Control, </a:t>
            </a:r>
            <a:r>
              <a:rPr lang="nl-BE" dirty="0" err="1">
                <a:solidFill>
                  <a:schemeClr val="tx2"/>
                </a:solidFill>
              </a:rPr>
              <a:t>Oro</a:t>
            </a:r>
            <a:r>
              <a:rPr lang="nl-BE" dirty="0">
                <a:solidFill>
                  <a:schemeClr val="tx2"/>
                </a:solidFill>
              </a:rPr>
              <a:t> </a:t>
            </a:r>
            <a:r>
              <a:rPr lang="nl-BE" dirty="0" err="1">
                <a:solidFill>
                  <a:schemeClr val="tx2"/>
                </a:solidFill>
              </a:rPr>
              <a:t>Navigacija</a:t>
            </a:r>
            <a:r>
              <a:rPr lang="nl-BE" dirty="0">
                <a:solidFill>
                  <a:schemeClr val="tx2"/>
                </a:solidFill>
              </a:rPr>
              <a:t>, IAA</a:t>
            </a:r>
          </a:p>
          <a:p>
            <a:pPr lvl="0">
              <a:defRPr/>
            </a:pPr>
            <a:r>
              <a:rPr lang="nl-BE" dirty="0" smtClean="0">
                <a:solidFill>
                  <a:schemeClr val="accent2"/>
                </a:solidFill>
                <a:sym typeface="Wingdings 3" panose="05040102010807070707" pitchFamily="18" charset="2"/>
              </a:rPr>
              <a:t></a:t>
            </a:r>
            <a:r>
              <a:rPr lang="nl-BE" dirty="0" smtClean="0">
                <a:solidFill>
                  <a:schemeClr val="tx2"/>
                </a:solidFill>
                <a:sym typeface="Wingdings 3" panose="05040102010807070707" pitchFamily="18" charset="2"/>
              </a:rPr>
              <a:t> </a:t>
            </a:r>
            <a:r>
              <a:rPr lang="en-GB" dirty="0">
                <a:solidFill>
                  <a:schemeClr val="tx2"/>
                </a:solidFill>
              </a:rPr>
              <a:t>HCAA, SMATSA, EANS, ANS CR, LPS</a:t>
            </a:r>
          </a:p>
          <a:p>
            <a:endParaRPr lang="en-GB" dirty="0" smtClean="0"/>
          </a:p>
          <a:p>
            <a:pPr algn="r"/>
            <a:r>
              <a:rPr lang="en-GB" dirty="0" smtClean="0">
                <a:solidFill>
                  <a:schemeClr val="tx2"/>
                </a:solidFill>
              </a:rPr>
              <a:t>% of variance explained: </a:t>
            </a:r>
            <a:r>
              <a:rPr lang="en-GB" dirty="0">
                <a:solidFill>
                  <a:schemeClr val="tx2"/>
                </a:solidFill>
              </a:rPr>
              <a:t>5,73</a:t>
            </a:r>
            <a:r>
              <a:rPr lang="en-GB" dirty="0" smtClean="0">
                <a:solidFill>
                  <a:schemeClr val="tx2"/>
                </a:solidFill>
              </a:rPr>
              <a:t>%</a:t>
            </a:r>
            <a:endParaRPr lang="en-GB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5073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Typology </a:t>
            </a:r>
            <a:r>
              <a:rPr lang="en-GB" sz="1800" dirty="0" smtClean="0"/>
              <a:t>(1/2)</a:t>
            </a:r>
            <a:endParaRPr lang="nl-BE" sz="1800" dirty="0"/>
          </a:p>
        </p:txBody>
      </p:sp>
      <p:graphicFrame>
        <p:nvGraphicFramePr>
          <p:cNvPr id="5" name="Tijdelijke aanduiding voor inhoud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0186471"/>
              </p:ext>
            </p:extLst>
          </p:nvPr>
        </p:nvGraphicFramePr>
        <p:xfrm>
          <a:off x="539750" y="1196975"/>
          <a:ext cx="8064500" cy="4500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125"/>
                <a:gridCol w="2016125"/>
                <a:gridCol w="2016125"/>
                <a:gridCol w="2016125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Factor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Developing</a:t>
                      </a:r>
                      <a:r>
                        <a:rPr lang="en-GB" baseline="0" dirty="0" smtClean="0"/>
                        <a:t> ANSPs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Basic ANSPs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Basic</a:t>
                      </a:r>
                      <a:r>
                        <a:rPr lang="en-GB" baseline="0" dirty="0" smtClean="0"/>
                        <a:t>+ ANSPs</a:t>
                      </a:r>
                      <a:endParaRPr lang="nl-B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Innovativeness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Low</a:t>
                      </a:r>
                      <a:endParaRPr lang="nl-BE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Low</a:t>
                      </a:r>
                      <a:endParaRPr lang="nl-BE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Average</a:t>
                      </a:r>
                      <a:endParaRPr lang="nl-BE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Collab.</a:t>
                      </a:r>
                      <a:r>
                        <a:rPr lang="en-GB" baseline="0" dirty="0" smtClean="0"/>
                        <a:t> &amp; technology invest.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Very low</a:t>
                      </a:r>
                      <a:endParaRPr lang="nl-BE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Low</a:t>
                      </a:r>
                      <a:endParaRPr lang="nl-BE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Average to high</a:t>
                      </a:r>
                      <a:endParaRPr lang="nl-BE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En</a:t>
                      </a:r>
                      <a:r>
                        <a:rPr lang="en-GB" dirty="0" smtClean="0"/>
                        <a:t>-route efficiency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High</a:t>
                      </a:r>
                      <a:endParaRPr lang="nl-BE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High</a:t>
                      </a:r>
                      <a:endParaRPr lang="nl-BE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Average</a:t>
                      </a:r>
                      <a:endParaRPr lang="nl-BE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Outsourcing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Average</a:t>
                      </a:r>
                      <a:endParaRPr lang="nl-BE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Average</a:t>
                      </a:r>
                      <a:endParaRPr lang="nl-BE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High to very</a:t>
                      </a:r>
                      <a:r>
                        <a:rPr lang="en-GB" baseline="0" dirty="0" smtClean="0"/>
                        <a:t> high</a:t>
                      </a:r>
                      <a:endParaRPr lang="nl-BE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Mixed alliances vs. commercial focus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Average</a:t>
                      </a:r>
                      <a:endParaRPr lang="nl-BE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Average</a:t>
                      </a:r>
                      <a:endParaRPr lang="nl-BE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High to very high</a:t>
                      </a:r>
                      <a:endParaRPr lang="nl-BE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ANSPs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UkSATSE</a:t>
                      </a:r>
                      <a:r>
                        <a:rPr lang="en-GB" dirty="0" smtClean="0"/>
                        <a:t>,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baseline="0" dirty="0" err="1" smtClean="0"/>
                        <a:t>Sakaeronavigatsia</a:t>
                      </a:r>
                      <a:r>
                        <a:rPr lang="en-GB" baseline="0" dirty="0" smtClean="0"/>
                        <a:t>, ARMATS, </a:t>
                      </a:r>
                      <a:r>
                        <a:rPr lang="en-GB" baseline="0" dirty="0" err="1" smtClean="0"/>
                        <a:t>MoldATSA</a:t>
                      </a:r>
                      <a:r>
                        <a:rPr lang="en-GB" baseline="0" dirty="0" smtClean="0"/>
                        <a:t>, </a:t>
                      </a:r>
                      <a:r>
                        <a:rPr lang="en-GB" baseline="0" dirty="0" err="1" smtClean="0"/>
                        <a:t>Albcontrol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LGS, DHMI, BULATSA,</a:t>
                      </a:r>
                      <a:r>
                        <a:rPr lang="en-GB" baseline="0" dirty="0" smtClean="0"/>
                        <a:t> DCAC Cyprus, MATS, ROMATSA, Slovenia Control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ANS Finland, M-NAV,</a:t>
                      </a:r>
                      <a:r>
                        <a:rPr lang="en-GB" baseline="0" dirty="0" smtClean="0"/>
                        <a:t> DSNA, PANSA, NAV Portugal, IAA, Oro </a:t>
                      </a:r>
                      <a:r>
                        <a:rPr lang="en-GB" baseline="0" dirty="0" err="1" smtClean="0"/>
                        <a:t>Navigacija</a:t>
                      </a:r>
                      <a:r>
                        <a:rPr lang="en-GB" baseline="0" dirty="0" smtClean="0"/>
                        <a:t>, Croatia Control, LVNL, </a:t>
                      </a:r>
                      <a:r>
                        <a:rPr lang="en-GB" baseline="0" dirty="0" err="1" smtClean="0"/>
                        <a:t>Avinor</a:t>
                      </a:r>
                      <a:endParaRPr lang="nl-B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32377-C103-4EFE-98C1-80A6E5A7472A}" type="slidenum">
              <a:rPr lang="nl-NL" smtClean="0"/>
              <a:t>16</a:t>
            </a:fld>
            <a:endParaRPr lang="nl-NL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651563291"/>
              </p:ext>
            </p:extLst>
          </p:nvPr>
        </p:nvGraphicFramePr>
        <p:xfrm>
          <a:off x="457200" y="5949280"/>
          <a:ext cx="6096000" cy="3682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95524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Typology </a:t>
            </a:r>
            <a:r>
              <a:rPr lang="en-GB" sz="1800" dirty="0" smtClean="0"/>
              <a:t>(2/2)</a:t>
            </a:r>
            <a:endParaRPr lang="nl-BE" sz="1800" dirty="0"/>
          </a:p>
        </p:txBody>
      </p:sp>
      <p:graphicFrame>
        <p:nvGraphicFramePr>
          <p:cNvPr id="5" name="Tijdelijke aanduiding voor inhoud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5532794"/>
              </p:ext>
            </p:extLst>
          </p:nvPr>
        </p:nvGraphicFramePr>
        <p:xfrm>
          <a:off x="539750" y="1196975"/>
          <a:ext cx="8064500" cy="4221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125"/>
                <a:gridCol w="2016125"/>
                <a:gridCol w="2016125"/>
                <a:gridCol w="2016125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Factor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Market</a:t>
                      </a:r>
                      <a:r>
                        <a:rPr lang="en-GB" baseline="0" dirty="0" smtClean="0"/>
                        <a:t> driven ANSPs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Innovators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Professionals</a:t>
                      </a:r>
                      <a:endParaRPr lang="nl-B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Innovativeness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High</a:t>
                      </a:r>
                      <a:endParaRPr lang="nl-BE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Very high</a:t>
                      </a:r>
                      <a:endParaRPr lang="nl-BE" dirty="0"/>
                    </a:p>
                  </a:txBody>
                  <a:tcPr>
                    <a:solidFill>
                      <a:srgbClr val="55AA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Very high</a:t>
                      </a:r>
                      <a:endParaRPr lang="nl-BE" dirty="0"/>
                    </a:p>
                  </a:txBody>
                  <a:tcPr>
                    <a:solidFill>
                      <a:srgbClr val="55AA33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Collab.</a:t>
                      </a:r>
                      <a:r>
                        <a:rPr lang="en-GB" baseline="0" dirty="0" smtClean="0"/>
                        <a:t> &amp; technology invest.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Low</a:t>
                      </a:r>
                      <a:endParaRPr lang="nl-BE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Very high</a:t>
                      </a:r>
                      <a:endParaRPr lang="nl-BE" dirty="0"/>
                    </a:p>
                  </a:txBody>
                  <a:tcPr>
                    <a:solidFill>
                      <a:srgbClr val="55AA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Average</a:t>
                      </a:r>
                      <a:endParaRPr lang="nl-BE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En</a:t>
                      </a:r>
                      <a:r>
                        <a:rPr lang="en-GB" dirty="0" smtClean="0"/>
                        <a:t>-route efficiency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Average</a:t>
                      </a:r>
                      <a:endParaRPr lang="nl-BE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Average</a:t>
                      </a:r>
                      <a:r>
                        <a:rPr lang="en-GB" baseline="0" dirty="0" smtClean="0"/>
                        <a:t> to high</a:t>
                      </a:r>
                      <a:endParaRPr lang="nl-BE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Average </a:t>
                      </a:r>
                      <a:endParaRPr lang="nl-BE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Outsourcing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Low to very</a:t>
                      </a:r>
                      <a:r>
                        <a:rPr lang="en-GB" baseline="0" dirty="0" smtClean="0"/>
                        <a:t> low</a:t>
                      </a:r>
                      <a:endParaRPr lang="nl-BE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Low to very</a:t>
                      </a:r>
                      <a:r>
                        <a:rPr lang="en-GB" baseline="0" dirty="0" smtClean="0"/>
                        <a:t> low</a:t>
                      </a:r>
                      <a:endParaRPr lang="nl-BE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Very high</a:t>
                      </a:r>
                      <a:endParaRPr lang="nl-BE" dirty="0"/>
                    </a:p>
                  </a:txBody>
                  <a:tcPr>
                    <a:solidFill>
                      <a:srgbClr val="55AA33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Mixed alliances vs.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dirty="0" smtClean="0"/>
                        <a:t>commercial focus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Low</a:t>
                      </a:r>
                      <a:endParaRPr lang="nl-BE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Average</a:t>
                      </a:r>
                      <a:endParaRPr lang="nl-BE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Average</a:t>
                      </a:r>
                      <a:endParaRPr lang="nl-BE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ANSPs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SMATSA,</a:t>
                      </a:r>
                      <a:r>
                        <a:rPr lang="en-GB" baseline="0" dirty="0" smtClean="0"/>
                        <a:t> ANS CR, LPS, </a:t>
                      </a:r>
                      <a:r>
                        <a:rPr lang="en-GB" baseline="0" dirty="0" err="1" smtClean="0"/>
                        <a:t>HungaroControl</a:t>
                      </a:r>
                      <a:r>
                        <a:rPr lang="en-GB" baseline="0" dirty="0" smtClean="0"/>
                        <a:t>, </a:t>
                      </a:r>
                      <a:r>
                        <a:rPr lang="en-GB" baseline="0" dirty="0" err="1" smtClean="0"/>
                        <a:t>Skeyes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Austro Control,</a:t>
                      </a:r>
                      <a:r>
                        <a:rPr lang="en-GB" baseline="0" dirty="0" smtClean="0"/>
                        <a:t> LFV, </a:t>
                      </a:r>
                      <a:r>
                        <a:rPr lang="en-GB" baseline="0" dirty="0" err="1" smtClean="0"/>
                        <a:t>Naviair</a:t>
                      </a:r>
                      <a:r>
                        <a:rPr lang="en-GB" baseline="0" dirty="0" smtClean="0"/>
                        <a:t>, EANS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NATS, ENAIRE,</a:t>
                      </a:r>
                      <a:r>
                        <a:rPr lang="en-GB" baseline="0" dirty="0" smtClean="0"/>
                        <a:t> ENAV, </a:t>
                      </a:r>
                      <a:r>
                        <a:rPr lang="en-GB" baseline="0" dirty="0" err="1" smtClean="0"/>
                        <a:t>Skyguide</a:t>
                      </a:r>
                      <a:r>
                        <a:rPr lang="en-GB" baseline="0" dirty="0" smtClean="0"/>
                        <a:t>, DFS</a:t>
                      </a:r>
                      <a:endParaRPr lang="nl-B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32377-C103-4EFE-98C1-80A6E5A7472A}" type="slidenum">
              <a:rPr lang="nl-NL" smtClean="0"/>
              <a:t>17</a:t>
            </a:fld>
            <a:endParaRPr lang="nl-NL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673990632"/>
              </p:ext>
            </p:extLst>
          </p:nvPr>
        </p:nvGraphicFramePr>
        <p:xfrm>
          <a:off x="457200" y="5949280"/>
          <a:ext cx="6096000" cy="3682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8371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Conclusions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en-GB" dirty="0" smtClean="0"/>
              <a:t>No one “</a:t>
            </a:r>
            <a:r>
              <a:rPr lang="en-GB" i="1" dirty="0" smtClean="0"/>
              <a:t>European ANSP business model</a:t>
            </a:r>
            <a:r>
              <a:rPr lang="en-GB" dirty="0" smtClean="0"/>
              <a:t>”, multiple business models exist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en-GB" dirty="0" smtClean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GB" dirty="0" smtClean="0"/>
              <a:t>European ANSPs differ mainly based on</a:t>
            </a:r>
          </a:p>
          <a:p>
            <a:pPr marL="1033200" lvl="2" indent="-457200"/>
            <a:r>
              <a:rPr lang="en-GB" dirty="0" smtClean="0"/>
              <a:t>Level of technical and business model </a:t>
            </a:r>
            <a:r>
              <a:rPr lang="en-GB" dirty="0" smtClean="0">
                <a:solidFill>
                  <a:schemeClr val="accent2"/>
                </a:solidFill>
              </a:rPr>
              <a:t>innovation</a:t>
            </a:r>
          </a:p>
          <a:p>
            <a:pPr marL="1033200" lvl="2" indent="-457200"/>
            <a:r>
              <a:rPr lang="en-GB" dirty="0" smtClean="0"/>
              <a:t>Level of </a:t>
            </a:r>
            <a:r>
              <a:rPr lang="en-GB" dirty="0" smtClean="0">
                <a:solidFill>
                  <a:schemeClr val="accent2"/>
                </a:solidFill>
              </a:rPr>
              <a:t>collaboration</a:t>
            </a:r>
            <a:r>
              <a:rPr lang="en-GB" dirty="0" smtClean="0"/>
              <a:t> and technology investment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en-GB" dirty="0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32377-C103-4EFE-98C1-80A6E5A7472A}" type="slidenum">
              <a:rPr lang="nl-NL" smtClean="0"/>
              <a:t>18</a:t>
            </a:fld>
            <a:endParaRPr lang="nl-NL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028283514"/>
              </p:ext>
            </p:extLst>
          </p:nvPr>
        </p:nvGraphicFramePr>
        <p:xfrm>
          <a:off x="457200" y="5949280"/>
          <a:ext cx="6096000" cy="3682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02611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Tijdelijke aanduiding voor afbeelding 2"/>
          <p:cNvPicPr>
            <a:picLocks noGrp="1" noChangeAspect="1"/>
          </p:cNvPicPr>
          <p:nvPr>
            <p:ph type="pic" sz="quarter" idx="14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8" r="358"/>
          <a:stretch/>
        </p:blipFill>
        <p:spPr/>
      </p:pic>
      <p:pic>
        <p:nvPicPr>
          <p:cNvPr id="28" name="Afbeelding 27" descr="logo_UA_U_wit.eps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0733" r="-1"/>
          <a:stretch/>
        </p:blipFill>
        <p:spPr>
          <a:xfrm>
            <a:off x="3229004" y="823913"/>
            <a:ext cx="2685991" cy="1803391"/>
          </a:xfrm>
          <a:prstGeom prst="rect">
            <a:avLst/>
          </a:prstGeom>
        </p:spPr>
      </p:pic>
      <p:pic>
        <p:nvPicPr>
          <p:cNvPr id="6" name="Afbeelding 8"/>
          <p:cNvPicPr>
            <a:picLocks noGrp="1" noChangeAspect="1"/>
          </p:cNvPicPr>
          <p:nvPr>
            <p:ph type="pic" sz="quarter" idx="13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3" b="143"/>
          <a:stretch>
            <a:fillRect/>
          </a:stretch>
        </p:blipFill>
        <p:spPr>
          <a:prstGeom prst="rect">
            <a:avLst/>
          </a:prstGeom>
        </p:spPr>
      </p:pic>
      <p:sp>
        <p:nvSpPr>
          <p:cNvPr id="8" name="Ondertitel 4"/>
          <p:cNvSpPr>
            <a:spLocks noGrp="1"/>
          </p:cNvSpPr>
          <p:nvPr>
            <p:ph type="subTitle" idx="1"/>
          </p:nvPr>
        </p:nvSpPr>
        <p:spPr>
          <a:xfrm>
            <a:off x="1160586" y="2959229"/>
            <a:ext cx="6831623" cy="1913207"/>
          </a:xfrm>
        </p:spPr>
        <p:txBody>
          <a:bodyPr/>
          <a:lstStyle/>
          <a:p>
            <a:pPr algn="ctr"/>
            <a:r>
              <a:rPr lang="en-GB" dirty="0" err="1" smtClean="0"/>
              <a:t>Drs.</a:t>
            </a:r>
            <a:r>
              <a:rPr lang="en-GB" dirty="0" smtClean="0"/>
              <a:t> Sven Buyle</a:t>
            </a:r>
          </a:p>
          <a:p>
            <a:pPr algn="ctr"/>
            <a:r>
              <a:rPr lang="en-GB" dirty="0" smtClean="0"/>
              <a:t>Faculty of Business and Economics, </a:t>
            </a:r>
          </a:p>
          <a:p>
            <a:pPr algn="ctr"/>
            <a:r>
              <a:rPr lang="en-GB" dirty="0" smtClean="0"/>
              <a:t>Department of Transport and Regional Economics</a:t>
            </a:r>
          </a:p>
          <a:p>
            <a:pPr algn="ctr"/>
            <a:r>
              <a:rPr lang="en-GB" dirty="0" smtClean="0"/>
              <a:t>sven.buyle@uantwerpen.be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4066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6" dur="16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Tijdelijke aanduiding voor afbeelding 2"/>
          <p:cNvPicPr>
            <a:picLocks noGrp="1" noChangeAspect="1"/>
          </p:cNvPicPr>
          <p:nvPr>
            <p:ph type="pic" sz="quarter" idx="14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8" r="358"/>
          <a:stretch/>
        </p:blipFill>
        <p:spPr/>
      </p:pic>
      <p:sp>
        <p:nvSpPr>
          <p:cNvPr id="5" name="Titel 4"/>
          <p:cNvSpPr>
            <a:spLocks noGrp="1"/>
          </p:cNvSpPr>
          <p:nvPr>
            <p:ph type="ctrTitle"/>
          </p:nvPr>
        </p:nvSpPr>
        <p:spPr>
          <a:xfrm>
            <a:off x="539750" y="1622296"/>
            <a:ext cx="8064500" cy="1734697"/>
          </a:xfrm>
        </p:spPr>
        <p:txBody>
          <a:bodyPr/>
          <a:lstStyle/>
          <a:p>
            <a:pPr algn="ctr"/>
            <a:r>
              <a:rPr lang="en-GB" dirty="0" smtClean="0"/>
              <a:t>How ANSP </a:t>
            </a:r>
            <a:r>
              <a:rPr lang="en-GB" dirty="0"/>
              <a:t>b</a:t>
            </a:r>
            <a:r>
              <a:rPr lang="en-GB" dirty="0" smtClean="0"/>
              <a:t>usiness model developments can contribute to the defragmentation of the European ANS landscape</a:t>
            </a:r>
            <a:endParaRPr lang="nl-NL" dirty="0"/>
          </a:p>
        </p:txBody>
      </p:sp>
      <p:sp>
        <p:nvSpPr>
          <p:cNvPr id="6" name="Ondertitel 5"/>
          <p:cNvSpPr>
            <a:spLocks noGrp="1"/>
          </p:cNvSpPr>
          <p:nvPr>
            <p:ph type="subTitle" idx="1"/>
          </p:nvPr>
        </p:nvSpPr>
        <p:spPr>
          <a:xfrm>
            <a:off x="539750" y="3645024"/>
            <a:ext cx="8064500" cy="786745"/>
          </a:xfrm>
        </p:spPr>
        <p:txBody>
          <a:bodyPr/>
          <a:lstStyle/>
          <a:p>
            <a:r>
              <a:rPr lang="nl-BE" sz="2000" dirty="0" smtClean="0"/>
              <a:t>S. Buyle*, W. Dewulf, F. Kupfer, E. Onghena, H. Meersman, E. Van </a:t>
            </a:r>
            <a:r>
              <a:rPr lang="nl-BE" sz="2000" dirty="0"/>
              <a:t>d</a:t>
            </a:r>
            <a:r>
              <a:rPr lang="nl-BE" sz="2000" dirty="0" smtClean="0"/>
              <a:t>e Voorde</a:t>
            </a:r>
          </a:p>
          <a:p>
            <a:r>
              <a:rPr lang="en-GB" sz="2200" i="1" dirty="0" smtClean="0"/>
              <a:t>FABEC &amp; FAB CE Research Workshop, Budapest, 14</a:t>
            </a:r>
            <a:r>
              <a:rPr lang="en-GB" sz="2200" i="1" baseline="30000" dirty="0" smtClean="0"/>
              <a:t>th</a:t>
            </a:r>
            <a:r>
              <a:rPr lang="en-GB" sz="2200" i="1" dirty="0" smtClean="0"/>
              <a:t> – 15</a:t>
            </a:r>
            <a:r>
              <a:rPr lang="en-GB" sz="2200" i="1" baseline="30000" dirty="0" smtClean="0"/>
              <a:t>th</a:t>
            </a:r>
            <a:r>
              <a:rPr lang="en-GB" sz="2200" i="1" dirty="0" smtClean="0"/>
              <a:t> May 2019</a:t>
            </a:r>
            <a:endParaRPr lang="nl-BE" sz="2200" i="1" dirty="0" smtClean="0"/>
          </a:p>
        </p:txBody>
      </p:sp>
      <p:pic>
        <p:nvPicPr>
          <p:cNvPr id="7" name="Afbeelding 8"/>
          <p:cNvPicPr>
            <a:picLocks noGrp="1" noChangeAspect="1"/>
          </p:cNvPicPr>
          <p:nvPr>
            <p:ph type="pic" sz="quarter" idx="13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3" b="143"/>
          <a:stretch>
            <a:fillRect/>
          </a:stretch>
        </p:blipFill>
        <p:spPr>
          <a:prstGeom prst="rect">
            <a:avLst/>
          </a:prstGeom>
        </p:spPr>
      </p:pic>
      <p:sp>
        <p:nvSpPr>
          <p:cNvPr id="8" name="Tekstvak 7"/>
          <p:cNvSpPr txBox="1"/>
          <p:nvPr/>
        </p:nvSpPr>
        <p:spPr>
          <a:xfrm>
            <a:off x="6753897" y="6309320"/>
            <a:ext cx="1360995" cy="349702"/>
          </a:xfrm>
          <a:prstGeom prst="rect">
            <a:avLst/>
          </a:prstGeom>
          <a:noFill/>
        </p:spPr>
        <p:txBody>
          <a:bodyPr wrap="none" lIns="72000" tIns="36000" rIns="72000" bIns="36000" rtlCol="0">
            <a:spAutoFit/>
          </a:bodyPr>
          <a:lstStyle/>
          <a:p>
            <a:r>
              <a:rPr lang="nl-BE" dirty="0" smtClean="0">
                <a:solidFill>
                  <a:schemeClr val="bg1"/>
                </a:solidFill>
              </a:rPr>
              <a:t>15 May 2019</a:t>
            </a:r>
          </a:p>
        </p:txBody>
      </p:sp>
    </p:spTree>
    <p:extLst>
      <p:ext uri="{BB962C8B-B14F-4D97-AF65-F5344CB8AC3E}">
        <p14:creationId xmlns:p14="http://schemas.microsoft.com/office/powerpoint/2010/main" val="1649457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Outline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Introduction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Methodology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Business model variables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Results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Conclusions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32377-C103-4EFE-98C1-80A6E5A7472A}" type="slidenum">
              <a:rPr lang="nl-NL" smtClean="0"/>
              <a:t>3</a:t>
            </a:fld>
            <a:endParaRPr lang="nl-NL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649152931"/>
              </p:ext>
            </p:extLst>
          </p:nvPr>
        </p:nvGraphicFramePr>
        <p:xfrm>
          <a:off x="457200" y="5949280"/>
          <a:ext cx="6096000" cy="3682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30849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Challenges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en-GB" dirty="0" smtClean="0"/>
              <a:t>IFR movements in Europe predicted to </a:t>
            </a:r>
            <a:r>
              <a:rPr lang="en-GB" dirty="0" smtClean="0">
                <a:solidFill>
                  <a:schemeClr val="accent2"/>
                </a:solidFill>
              </a:rPr>
              <a:t>grow by 15%</a:t>
            </a:r>
            <a:r>
              <a:rPr lang="en-GB" dirty="0" smtClean="0"/>
              <a:t> in next seven years in the base scenario</a:t>
            </a:r>
          </a:p>
          <a:p>
            <a:pPr algn="r"/>
            <a:r>
              <a:rPr lang="en-GB" sz="1800" dirty="0"/>
              <a:t>(EUROCONTROL seven-year forecast, </a:t>
            </a:r>
            <a:r>
              <a:rPr lang="en-GB" sz="1800" dirty="0" smtClean="0"/>
              <a:t>Feb. 2019)</a:t>
            </a:r>
          </a:p>
          <a:p>
            <a:pPr algn="r"/>
            <a:endParaRPr lang="en-GB" sz="1700" dirty="0" smtClean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GB" dirty="0" smtClean="0"/>
              <a:t>EUROCONTROL predicts that 190 thousand flights cannot be accommodated by 2022 due to </a:t>
            </a:r>
            <a:r>
              <a:rPr lang="en-GB" dirty="0" smtClean="0">
                <a:solidFill>
                  <a:schemeClr val="accent2"/>
                </a:solidFill>
              </a:rPr>
              <a:t>capacity constraints</a:t>
            </a:r>
          </a:p>
          <a:p>
            <a:pPr algn="r"/>
            <a:r>
              <a:rPr lang="en-GB" sz="1700" dirty="0"/>
              <a:t>(EUROCONTROL seven-year forecast, Feb. 2016</a:t>
            </a:r>
            <a:r>
              <a:rPr lang="en-GB" sz="1700" dirty="0" smtClean="0"/>
              <a:t>)</a:t>
            </a:r>
          </a:p>
          <a:p>
            <a:pPr algn="r"/>
            <a:endParaRPr lang="en-GB" sz="1700" dirty="0" smtClean="0">
              <a:solidFill>
                <a:schemeClr val="accent2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GB" dirty="0" smtClean="0">
                <a:solidFill>
                  <a:schemeClr val="accent2"/>
                </a:solidFill>
              </a:rPr>
              <a:t>Sector reforms</a:t>
            </a:r>
            <a:r>
              <a:rPr lang="en-GB" dirty="0" smtClean="0"/>
              <a:t> initiated by SES and SESAR initiatives</a:t>
            </a:r>
          </a:p>
          <a:p>
            <a:pPr marL="1033200" lvl="2" indent="-457200"/>
            <a:r>
              <a:rPr lang="en-GB" dirty="0" smtClean="0"/>
              <a:t>Increased competition</a:t>
            </a:r>
          </a:p>
          <a:p>
            <a:pPr marL="1033200" lvl="2" indent="-457200"/>
            <a:r>
              <a:rPr lang="en-GB" dirty="0" smtClean="0"/>
              <a:t>Increased pressure on cost structures</a:t>
            </a:r>
          </a:p>
          <a:p>
            <a:pPr marL="1033200" lvl="2" indent="-457200"/>
            <a:r>
              <a:rPr lang="en-GB" dirty="0" smtClean="0"/>
              <a:t>Increased incentives for innovation</a:t>
            </a:r>
          </a:p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32377-C103-4EFE-98C1-80A6E5A7472A}" type="slidenum">
              <a:rPr lang="nl-NL" smtClean="0"/>
              <a:t>4</a:t>
            </a:fld>
            <a:endParaRPr lang="nl-NL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707073615"/>
              </p:ext>
            </p:extLst>
          </p:nvPr>
        </p:nvGraphicFramePr>
        <p:xfrm>
          <a:off x="457200" y="5949280"/>
          <a:ext cx="6096000" cy="3682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72921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Questions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GB" dirty="0" smtClean="0"/>
          </a:p>
          <a:p>
            <a:pPr algn="ctr"/>
            <a:endParaRPr lang="en-GB" dirty="0"/>
          </a:p>
          <a:p>
            <a:pPr algn="ctr"/>
            <a:r>
              <a:rPr lang="en-GB" dirty="0" smtClean="0"/>
              <a:t>What </a:t>
            </a:r>
            <a:r>
              <a:rPr lang="en-GB" dirty="0"/>
              <a:t>are the </a:t>
            </a:r>
            <a:r>
              <a:rPr lang="en-GB" dirty="0">
                <a:solidFill>
                  <a:schemeClr val="accent2"/>
                </a:solidFill>
              </a:rPr>
              <a:t>strategic options</a:t>
            </a:r>
            <a:r>
              <a:rPr lang="en-GB" dirty="0"/>
              <a:t> for ANSPs</a:t>
            </a:r>
            <a:r>
              <a:rPr lang="en-GB" dirty="0" smtClean="0"/>
              <a:t>?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en-GB" dirty="0"/>
          </a:p>
          <a:p>
            <a:pPr algn="ctr"/>
            <a:r>
              <a:rPr lang="en-GB" dirty="0" smtClean="0"/>
              <a:t>Which are the </a:t>
            </a:r>
            <a:r>
              <a:rPr lang="en-GB" dirty="0" smtClean="0">
                <a:solidFill>
                  <a:schemeClr val="accent2"/>
                </a:solidFill>
              </a:rPr>
              <a:t>current business models</a:t>
            </a:r>
            <a:r>
              <a:rPr lang="en-GB" dirty="0" smtClean="0"/>
              <a:t> observed?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en-GB" dirty="0"/>
          </a:p>
          <a:p>
            <a:pPr algn="ctr"/>
            <a:r>
              <a:rPr lang="en-GB" dirty="0" smtClean="0"/>
              <a:t>How </a:t>
            </a:r>
            <a:r>
              <a:rPr lang="en-GB" dirty="0" smtClean="0">
                <a:solidFill>
                  <a:schemeClr val="accent2"/>
                </a:solidFill>
              </a:rPr>
              <a:t>fragmented</a:t>
            </a:r>
            <a:r>
              <a:rPr lang="en-GB" dirty="0" smtClean="0"/>
              <a:t> is the European ANS landscape in terms of business models?</a:t>
            </a:r>
            <a:endParaRPr lang="en-GB" dirty="0"/>
          </a:p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32377-C103-4EFE-98C1-80A6E5A7472A}" type="slidenum">
              <a:rPr lang="nl-NL" smtClean="0"/>
              <a:t>5</a:t>
            </a:fld>
            <a:endParaRPr lang="nl-NL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46113250"/>
              </p:ext>
            </p:extLst>
          </p:nvPr>
        </p:nvGraphicFramePr>
        <p:xfrm>
          <a:off x="457200" y="5949280"/>
          <a:ext cx="6096000" cy="3682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31982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Methodology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32377-C103-4EFE-98C1-80A6E5A7472A}" type="slidenum">
              <a:rPr lang="nl-NL" smtClean="0"/>
              <a:t>6</a:t>
            </a:fld>
            <a:endParaRPr lang="nl-NL"/>
          </a:p>
        </p:txBody>
      </p:sp>
      <p:sp>
        <p:nvSpPr>
          <p:cNvPr id="5" name="Rechthoek 4"/>
          <p:cNvSpPr/>
          <p:nvPr/>
        </p:nvSpPr>
        <p:spPr>
          <a:xfrm>
            <a:off x="3726389" y="2440324"/>
            <a:ext cx="2160240" cy="115212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Factor analysis </a:t>
            </a:r>
          </a:p>
          <a:p>
            <a:pPr algn="ctr"/>
            <a:r>
              <a:rPr lang="en-GB" sz="2400" dirty="0" smtClean="0"/>
              <a:t>for mixed data</a:t>
            </a:r>
            <a:endParaRPr lang="nl-BE" sz="2400" dirty="0"/>
          </a:p>
        </p:txBody>
      </p:sp>
      <p:sp>
        <p:nvSpPr>
          <p:cNvPr id="6" name="Rechthoek 5"/>
          <p:cNvSpPr/>
          <p:nvPr/>
        </p:nvSpPr>
        <p:spPr>
          <a:xfrm>
            <a:off x="451868" y="1088852"/>
            <a:ext cx="2448272" cy="71985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Strategic choices</a:t>
            </a:r>
            <a:endParaRPr lang="nl-BE" sz="2400" dirty="0"/>
          </a:p>
        </p:txBody>
      </p:sp>
      <p:sp>
        <p:nvSpPr>
          <p:cNvPr id="8" name="Rechthoek 7"/>
          <p:cNvSpPr/>
          <p:nvPr/>
        </p:nvSpPr>
        <p:spPr>
          <a:xfrm>
            <a:off x="343858" y="3894713"/>
            <a:ext cx="2664295" cy="71985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Governance choices</a:t>
            </a:r>
            <a:endParaRPr lang="nl-BE" sz="2400" dirty="0"/>
          </a:p>
        </p:txBody>
      </p:sp>
      <p:sp>
        <p:nvSpPr>
          <p:cNvPr id="9" name="Rechthoek 8"/>
          <p:cNvSpPr/>
          <p:nvPr/>
        </p:nvSpPr>
        <p:spPr>
          <a:xfrm>
            <a:off x="406772" y="5120506"/>
            <a:ext cx="2530903" cy="71985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Strategy outcomes</a:t>
            </a:r>
            <a:endParaRPr lang="nl-BE" sz="2400" dirty="0"/>
          </a:p>
        </p:txBody>
      </p:sp>
      <p:sp>
        <p:nvSpPr>
          <p:cNvPr id="11" name="Plus 10"/>
          <p:cNvSpPr/>
          <p:nvPr/>
        </p:nvSpPr>
        <p:spPr>
          <a:xfrm>
            <a:off x="1459980" y="1885274"/>
            <a:ext cx="432048" cy="504056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2" name="Gelijk 11"/>
          <p:cNvSpPr/>
          <p:nvPr/>
        </p:nvSpPr>
        <p:spPr>
          <a:xfrm>
            <a:off x="1348188" y="4690263"/>
            <a:ext cx="648072" cy="36004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>
              <a:solidFill>
                <a:schemeClr val="tx1"/>
              </a:solidFill>
            </a:endParaRPr>
          </a:p>
        </p:txBody>
      </p:sp>
      <p:sp>
        <p:nvSpPr>
          <p:cNvPr id="15" name="PIJL-RECHTS 14"/>
          <p:cNvSpPr/>
          <p:nvPr/>
        </p:nvSpPr>
        <p:spPr>
          <a:xfrm>
            <a:off x="2729688" y="2709626"/>
            <a:ext cx="86409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6" name="Rechthoek 15"/>
          <p:cNvSpPr/>
          <p:nvPr/>
        </p:nvSpPr>
        <p:spPr>
          <a:xfrm>
            <a:off x="6944376" y="980728"/>
            <a:ext cx="1876096" cy="93610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Factors &amp; factor scores</a:t>
            </a:r>
            <a:endParaRPr lang="nl-BE" sz="2400" dirty="0"/>
          </a:p>
        </p:txBody>
      </p:sp>
      <p:sp>
        <p:nvSpPr>
          <p:cNvPr id="17" name="Rechthoek 16"/>
          <p:cNvSpPr/>
          <p:nvPr/>
        </p:nvSpPr>
        <p:spPr>
          <a:xfrm>
            <a:off x="7261094" y="3213891"/>
            <a:ext cx="1300033" cy="72008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T</a:t>
            </a:r>
            <a:r>
              <a:rPr lang="en-GB" sz="2400" dirty="0" smtClean="0"/>
              <a:t>ypology</a:t>
            </a:r>
            <a:endParaRPr lang="nl-BE" sz="2400" dirty="0"/>
          </a:p>
        </p:txBody>
      </p:sp>
      <p:sp>
        <p:nvSpPr>
          <p:cNvPr id="18" name="PIJL-RECHTS 17"/>
          <p:cNvSpPr/>
          <p:nvPr/>
        </p:nvSpPr>
        <p:spPr>
          <a:xfrm rot="5400000">
            <a:off x="7479063" y="2355056"/>
            <a:ext cx="86409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9" name="PIJL-RECHTS 18"/>
          <p:cNvSpPr/>
          <p:nvPr/>
        </p:nvSpPr>
        <p:spPr>
          <a:xfrm rot="19465464">
            <a:off x="5970402" y="1957281"/>
            <a:ext cx="86409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0" name="Rechthoek 19"/>
          <p:cNvSpPr/>
          <p:nvPr/>
        </p:nvSpPr>
        <p:spPr>
          <a:xfrm>
            <a:off x="754926" y="2494034"/>
            <a:ext cx="1842157" cy="71985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Asset choices</a:t>
            </a:r>
            <a:endParaRPr lang="nl-BE" sz="2400" dirty="0"/>
          </a:p>
        </p:txBody>
      </p:sp>
      <p:sp>
        <p:nvSpPr>
          <p:cNvPr id="21" name="Plus 20"/>
          <p:cNvSpPr/>
          <p:nvPr/>
        </p:nvSpPr>
        <p:spPr>
          <a:xfrm>
            <a:off x="1456200" y="3314964"/>
            <a:ext cx="432048" cy="504056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3" name="PIJL-RECHTS 22"/>
          <p:cNvSpPr/>
          <p:nvPr/>
        </p:nvSpPr>
        <p:spPr>
          <a:xfrm rot="2387176">
            <a:off x="2862560" y="1997759"/>
            <a:ext cx="86409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4" name="PIJL-RECHTS 23"/>
          <p:cNvSpPr/>
          <p:nvPr/>
        </p:nvSpPr>
        <p:spPr>
          <a:xfrm rot="19792034">
            <a:off x="3138657" y="3824956"/>
            <a:ext cx="86409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5" name="PIJL-RECHTS 24"/>
          <p:cNvSpPr/>
          <p:nvPr/>
        </p:nvSpPr>
        <p:spPr>
          <a:xfrm rot="18642007">
            <a:off x="2830655" y="4407462"/>
            <a:ext cx="1915528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1550067672"/>
              </p:ext>
            </p:extLst>
          </p:nvPr>
        </p:nvGraphicFramePr>
        <p:xfrm>
          <a:off x="457200" y="5949280"/>
          <a:ext cx="6096000" cy="3682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00435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9" grpId="0" animBg="1"/>
      <p:bldP spid="11" grpId="0" animBg="1"/>
      <p:bldP spid="12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3" grpId="0" animBg="1"/>
      <p:bldP spid="24" grpId="0" animBg="1"/>
      <p:bldP spid="2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Business model variables </a:t>
            </a:r>
            <a:r>
              <a:rPr lang="en-GB" sz="1800" dirty="0" smtClean="0"/>
              <a:t>(1/2)</a:t>
            </a:r>
            <a:endParaRPr lang="nl-BE" sz="1800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z="2600" u="sng" dirty="0">
                <a:solidFill>
                  <a:srgbClr val="55AA33"/>
                </a:solidFill>
              </a:rPr>
              <a:t>Operational scope</a:t>
            </a:r>
          </a:p>
          <a:p>
            <a:pPr marL="673200" lvl="1" indent="-457200"/>
            <a:r>
              <a:rPr lang="en-GB" dirty="0"/>
              <a:t>Marketable service </a:t>
            </a:r>
            <a:r>
              <a:rPr lang="en-GB" dirty="0" smtClean="0"/>
              <a:t>offer</a:t>
            </a:r>
            <a:endParaRPr lang="en-GB" dirty="0"/>
          </a:p>
          <a:p>
            <a:pPr marL="673200" lvl="1" indent="-457200"/>
            <a:r>
              <a:rPr lang="en-GB" dirty="0"/>
              <a:t>Military ANS </a:t>
            </a:r>
            <a:r>
              <a:rPr lang="en-GB" dirty="0" smtClean="0"/>
              <a:t>integration</a:t>
            </a:r>
            <a:endParaRPr lang="en-GB" dirty="0"/>
          </a:p>
          <a:p>
            <a:pPr marL="673200" lvl="1" indent="-457200"/>
            <a:r>
              <a:rPr lang="en-GB" dirty="0"/>
              <a:t>International ANS service </a:t>
            </a:r>
            <a:r>
              <a:rPr lang="en-GB" dirty="0" smtClean="0"/>
              <a:t>offer</a:t>
            </a:r>
            <a:endParaRPr lang="en-GB" dirty="0"/>
          </a:p>
          <a:p>
            <a:r>
              <a:rPr lang="en-GB" sz="2600" u="sng" dirty="0">
                <a:solidFill>
                  <a:srgbClr val="55AA33"/>
                </a:solidFill>
              </a:rPr>
              <a:t>Collaboration forms</a:t>
            </a:r>
          </a:p>
          <a:p>
            <a:pPr marL="673200" lvl="1" indent="-457200"/>
            <a:r>
              <a:rPr lang="en-GB" dirty="0"/>
              <a:t>Number of alliances by type</a:t>
            </a:r>
          </a:p>
          <a:p>
            <a:pPr marL="673200" lvl="1" indent="-457200"/>
            <a:r>
              <a:rPr lang="en-GB" dirty="0"/>
              <a:t>Number of joint-ventures by type</a:t>
            </a:r>
          </a:p>
          <a:p>
            <a:r>
              <a:rPr lang="en-GB" sz="2600" u="sng" dirty="0">
                <a:solidFill>
                  <a:srgbClr val="55AA33"/>
                </a:solidFill>
              </a:rPr>
              <a:t>Innovation strategy</a:t>
            </a:r>
          </a:p>
          <a:p>
            <a:pPr marL="673200" lvl="1" indent="-457200"/>
            <a:r>
              <a:rPr lang="en-GB" dirty="0"/>
              <a:t>Number of Horizon 2020 projects</a:t>
            </a:r>
          </a:p>
          <a:p>
            <a:pPr marL="673200" lvl="1" indent="-457200"/>
            <a:r>
              <a:rPr lang="en-GB" dirty="0"/>
              <a:t>Remote tower </a:t>
            </a:r>
            <a:r>
              <a:rPr lang="en-GB" dirty="0" smtClean="0"/>
              <a:t>operations</a:t>
            </a:r>
            <a:endParaRPr lang="en-GB" dirty="0"/>
          </a:p>
          <a:p>
            <a:endParaRPr lang="nl-BE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z="2600" u="sng" dirty="0">
                <a:solidFill>
                  <a:srgbClr val="55AA33"/>
                </a:solidFill>
              </a:rPr>
              <a:t>Factor inputs</a:t>
            </a:r>
          </a:p>
          <a:p>
            <a:pPr marL="673200" lvl="1" indent="-457200"/>
            <a:r>
              <a:rPr lang="en-GB" dirty="0"/>
              <a:t>Labour to capital </a:t>
            </a:r>
            <a:r>
              <a:rPr lang="en-GB" dirty="0" smtClean="0"/>
              <a:t>ratio</a:t>
            </a:r>
            <a:endParaRPr lang="en-GB" dirty="0"/>
          </a:p>
          <a:p>
            <a:r>
              <a:rPr lang="en-GB" sz="2600" u="sng" dirty="0">
                <a:solidFill>
                  <a:srgbClr val="55AA33"/>
                </a:solidFill>
              </a:rPr>
              <a:t>Make-or-buy choices</a:t>
            </a:r>
          </a:p>
          <a:p>
            <a:pPr marL="673200" lvl="1" indent="-457200"/>
            <a:r>
              <a:rPr lang="en-GB" dirty="0"/>
              <a:t>Outsourcing MET </a:t>
            </a:r>
            <a:r>
              <a:rPr lang="en-GB" dirty="0" smtClean="0"/>
              <a:t>services</a:t>
            </a:r>
            <a:endParaRPr lang="nl-BE" dirty="0"/>
          </a:p>
          <a:p>
            <a:r>
              <a:rPr lang="en-GB" sz="2600" u="sng" dirty="0">
                <a:solidFill>
                  <a:srgbClr val="55AA33"/>
                </a:solidFill>
              </a:rPr>
              <a:t>Ownership structure</a:t>
            </a:r>
          </a:p>
          <a:p>
            <a:pPr marL="673200" lvl="1" indent="-457200"/>
            <a:r>
              <a:rPr lang="en-GB" dirty="0"/>
              <a:t>Percentage of government owned shares</a:t>
            </a:r>
          </a:p>
          <a:p>
            <a:pPr marL="673200" lvl="1" indent="-457200"/>
            <a:r>
              <a:rPr lang="en-GB" dirty="0"/>
              <a:t>Percentage of private owned shares</a:t>
            </a:r>
          </a:p>
          <a:p>
            <a:r>
              <a:rPr lang="en-GB" sz="2600" u="sng" dirty="0">
                <a:solidFill>
                  <a:srgbClr val="55AA33"/>
                </a:solidFill>
              </a:rPr>
              <a:t>Corporate structure</a:t>
            </a:r>
          </a:p>
          <a:p>
            <a:pPr marL="673200" lvl="1" indent="-457200"/>
            <a:r>
              <a:rPr lang="en-GB" dirty="0"/>
              <a:t>Government </a:t>
            </a:r>
            <a:r>
              <a:rPr lang="en-GB" dirty="0" smtClean="0"/>
              <a:t>department / Airport operator / Independent entity</a:t>
            </a:r>
            <a:endParaRPr lang="en-GB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32377-C103-4EFE-98C1-80A6E5A7472A}" type="slidenum">
              <a:rPr lang="nl-NL" smtClean="0"/>
              <a:t>7</a:t>
            </a:fld>
            <a:endParaRPr lang="nl-NL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438243502"/>
              </p:ext>
            </p:extLst>
          </p:nvPr>
        </p:nvGraphicFramePr>
        <p:xfrm>
          <a:off x="457200" y="5949280"/>
          <a:ext cx="6096000" cy="3682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9886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Ovaal 40"/>
          <p:cNvSpPr/>
          <p:nvPr/>
        </p:nvSpPr>
        <p:spPr>
          <a:xfrm rot="19166419">
            <a:off x="6054079" y="670750"/>
            <a:ext cx="1480721" cy="3545365"/>
          </a:xfrm>
          <a:prstGeom prst="ellipse">
            <a:avLst/>
          </a:prstGeom>
          <a:noFill/>
          <a:ln>
            <a:solidFill>
              <a:srgbClr val="55AA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Collaboration forms</a:t>
            </a:r>
            <a:endParaRPr lang="en-GB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32377-C103-4EFE-98C1-80A6E5A7472A}" type="slidenum">
              <a:rPr lang="nl-NL" smtClean="0"/>
              <a:t>8</a:t>
            </a:fld>
            <a:endParaRPr lang="nl-NL"/>
          </a:p>
        </p:txBody>
      </p:sp>
      <p:sp>
        <p:nvSpPr>
          <p:cNvPr id="6" name="Afgeronde rechthoek 5"/>
          <p:cNvSpPr/>
          <p:nvPr/>
        </p:nvSpPr>
        <p:spPr>
          <a:xfrm>
            <a:off x="3995936" y="2852936"/>
            <a:ext cx="1152128" cy="108012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ANSP</a:t>
            </a:r>
          </a:p>
        </p:txBody>
      </p:sp>
      <p:sp>
        <p:nvSpPr>
          <p:cNvPr id="7" name="Afgeronde rechthoek 6"/>
          <p:cNvSpPr/>
          <p:nvPr/>
        </p:nvSpPr>
        <p:spPr>
          <a:xfrm>
            <a:off x="3995936" y="1169029"/>
            <a:ext cx="1152128" cy="108012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Suppliers</a:t>
            </a:r>
          </a:p>
        </p:txBody>
      </p:sp>
      <p:sp>
        <p:nvSpPr>
          <p:cNvPr id="8" name="Afgeronde rechthoek 7"/>
          <p:cNvSpPr/>
          <p:nvPr/>
        </p:nvSpPr>
        <p:spPr>
          <a:xfrm>
            <a:off x="3995936" y="4536843"/>
            <a:ext cx="1152128" cy="108012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AUs</a:t>
            </a:r>
          </a:p>
        </p:txBody>
      </p:sp>
      <p:sp>
        <p:nvSpPr>
          <p:cNvPr id="9" name="Afgeronde rechthoek 8"/>
          <p:cNvSpPr/>
          <p:nvPr/>
        </p:nvSpPr>
        <p:spPr>
          <a:xfrm>
            <a:off x="5752346" y="2852936"/>
            <a:ext cx="1152128" cy="108012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Industry </a:t>
            </a:r>
            <a:r>
              <a:rPr lang="en-GB" dirty="0" smtClean="0"/>
              <a:t>insiders</a:t>
            </a:r>
            <a:endParaRPr lang="en-GB" dirty="0"/>
          </a:p>
        </p:txBody>
      </p:sp>
      <p:sp>
        <p:nvSpPr>
          <p:cNvPr id="10" name="Afgeronde rechthoek 9"/>
          <p:cNvSpPr/>
          <p:nvPr/>
        </p:nvSpPr>
        <p:spPr>
          <a:xfrm>
            <a:off x="2240206" y="2852936"/>
            <a:ext cx="1152128" cy="108012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Industry </a:t>
            </a:r>
            <a:r>
              <a:rPr lang="en-GB" dirty="0" smtClean="0"/>
              <a:t>outsiders</a:t>
            </a:r>
            <a:endParaRPr lang="en-GB" dirty="0"/>
          </a:p>
        </p:txBody>
      </p:sp>
      <p:cxnSp>
        <p:nvCxnSpPr>
          <p:cNvPr id="16" name="Rechte verbindingslijn met pijl 15"/>
          <p:cNvCxnSpPr>
            <a:stCxn id="7" idx="2"/>
            <a:endCxn id="6" idx="0"/>
          </p:cNvCxnSpPr>
          <p:nvPr/>
        </p:nvCxnSpPr>
        <p:spPr>
          <a:xfrm>
            <a:off x="4572000" y="2249149"/>
            <a:ext cx="0" cy="603787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9" name="Rechte verbindingslijn met pijl 18"/>
          <p:cNvCxnSpPr>
            <a:stCxn id="6" idx="2"/>
            <a:endCxn id="8" idx="0"/>
          </p:cNvCxnSpPr>
          <p:nvPr/>
        </p:nvCxnSpPr>
        <p:spPr>
          <a:xfrm>
            <a:off x="4572000" y="3933056"/>
            <a:ext cx="0" cy="603787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2" name="Rechte verbindingslijn met pijl 21"/>
          <p:cNvCxnSpPr>
            <a:stCxn id="6" idx="1"/>
            <a:endCxn id="10" idx="3"/>
          </p:cNvCxnSpPr>
          <p:nvPr/>
        </p:nvCxnSpPr>
        <p:spPr>
          <a:xfrm flipH="1">
            <a:off x="3392334" y="3392996"/>
            <a:ext cx="603602" cy="0"/>
          </a:xfrm>
          <a:prstGeom prst="straightConnector1">
            <a:avLst/>
          </a:prstGeom>
          <a:ln>
            <a:prstDash val="dash"/>
            <a:headEnd type="triangle" w="med" len="med"/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5" name="Rechte verbindingslijn met pijl 24"/>
          <p:cNvCxnSpPr>
            <a:stCxn id="6" idx="3"/>
            <a:endCxn id="9" idx="1"/>
          </p:cNvCxnSpPr>
          <p:nvPr/>
        </p:nvCxnSpPr>
        <p:spPr>
          <a:xfrm>
            <a:off x="5148064" y="3392996"/>
            <a:ext cx="604282" cy="0"/>
          </a:xfrm>
          <a:prstGeom prst="straightConnector1">
            <a:avLst/>
          </a:prstGeom>
          <a:ln>
            <a:prstDash val="dash"/>
            <a:headEnd type="triangle" w="med" len="med"/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0" name="Tekstvak 39"/>
          <p:cNvSpPr txBox="1"/>
          <p:nvPr/>
        </p:nvSpPr>
        <p:spPr>
          <a:xfrm>
            <a:off x="5148064" y="5661248"/>
            <a:ext cx="40324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400" dirty="0">
                <a:solidFill>
                  <a:schemeClr val="tx2"/>
                </a:solidFill>
              </a:rPr>
              <a:t>Own composition based on de Wit and Meyer (2005)</a:t>
            </a:r>
          </a:p>
        </p:txBody>
      </p:sp>
      <p:sp>
        <p:nvSpPr>
          <p:cNvPr id="15" name="Rechthoek 14"/>
          <p:cNvSpPr/>
          <p:nvPr/>
        </p:nvSpPr>
        <p:spPr>
          <a:xfrm>
            <a:off x="3873680" y="1077276"/>
            <a:ext cx="1418400" cy="465597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6" name="Rechthoek 25"/>
          <p:cNvSpPr/>
          <p:nvPr/>
        </p:nvSpPr>
        <p:spPr>
          <a:xfrm rot="5400000">
            <a:off x="3872037" y="976103"/>
            <a:ext cx="1418400" cy="485832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7" name="Tekstvak 16"/>
          <p:cNvSpPr txBox="1"/>
          <p:nvPr/>
        </p:nvSpPr>
        <p:spPr>
          <a:xfrm>
            <a:off x="3671900" y="755412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tx2"/>
                </a:solidFill>
              </a:rPr>
              <a:t>Vertical </a:t>
            </a:r>
            <a:r>
              <a:rPr lang="en-GB" dirty="0" smtClean="0">
                <a:solidFill>
                  <a:schemeClr val="tx2"/>
                </a:solidFill>
              </a:rPr>
              <a:t>relations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18" name="Tekstvak 17"/>
          <p:cNvSpPr txBox="1"/>
          <p:nvPr/>
        </p:nvSpPr>
        <p:spPr>
          <a:xfrm rot="16200000">
            <a:off x="958769" y="3213425"/>
            <a:ext cx="20655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chemeClr val="tx2"/>
                </a:solidFill>
              </a:rPr>
              <a:t>Horizontal relations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4123396" y="5318519"/>
            <a:ext cx="879616" cy="369332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BE" dirty="0"/>
              <a:t>A-CDM</a:t>
            </a: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971"/>
          <a:stretch/>
        </p:blipFill>
        <p:spPr>
          <a:xfrm>
            <a:off x="5685902" y="1203508"/>
            <a:ext cx="766823" cy="761905"/>
          </a:xfrm>
          <a:prstGeom prst="rect">
            <a:avLst/>
          </a:prstGeom>
        </p:spPr>
      </p:pic>
      <p:pic>
        <p:nvPicPr>
          <p:cNvPr id="20" name="Afbeelding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9323" y="2075597"/>
            <a:ext cx="1200317" cy="342948"/>
          </a:xfrm>
          <a:prstGeom prst="rect">
            <a:avLst/>
          </a:prstGeom>
        </p:spPr>
      </p:pic>
      <p:sp>
        <p:nvSpPr>
          <p:cNvPr id="30" name="Tekstvak 29"/>
          <p:cNvSpPr txBox="1"/>
          <p:nvPr/>
        </p:nvSpPr>
        <p:spPr>
          <a:xfrm>
            <a:off x="3615766" y="4435272"/>
            <a:ext cx="1894876" cy="369332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User consultation</a:t>
            </a:r>
          </a:p>
        </p:txBody>
      </p:sp>
      <p:pic>
        <p:nvPicPr>
          <p:cNvPr id="21" name="Afbeelding 2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0018" y="2782068"/>
            <a:ext cx="1543050" cy="377190"/>
          </a:xfrm>
          <a:prstGeom prst="rect">
            <a:avLst/>
          </a:prstGeom>
        </p:spPr>
      </p:pic>
      <p:pic>
        <p:nvPicPr>
          <p:cNvPr id="23" name="Afbeelding 22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07" r="85577" b="4416"/>
          <a:stretch/>
        </p:blipFill>
        <p:spPr>
          <a:xfrm>
            <a:off x="7048297" y="3158431"/>
            <a:ext cx="879231" cy="442473"/>
          </a:xfrm>
          <a:prstGeom prst="rect">
            <a:avLst/>
          </a:prstGeom>
        </p:spPr>
      </p:pic>
      <p:pic>
        <p:nvPicPr>
          <p:cNvPr id="24" name="Afbeelding 2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5162" y="1961268"/>
            <a:ext cx="1071563" cy="342900"/>
          </a:xfrm>
          <a:prstGeom prst="rect">
            <a:avLst/>
          </a:prstGeom>
        </p:spPr>
      </p:pic>
      <p:pic>
        <p:nvPicPr>
          <p:cNvPr id="27" name="Afbeelding 26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8404" r="7071" b="27637"/>
          <a:stretch/>
        </p:blipFill>
        <p:spPr>
          <a:xfrm>
            <a:off x="8116972" y="2550514"/>
            <a:ext cx="772714" cy="403723"/>
          </a:xfrm>
          <a:prstGeom prst="rect">
            <a:avLst/>
          </a:prstGeom>
        </p:spPr>
      </p:pic>
      <p:pic>
        <p:nvPicPr>
          <p:cNvPr id="33" name="Afbeelding 32"/>
          <p:cNvPicPr>
            <a:picLocks noChangeAspect="1"/>
          </p:cNvPicPr>
          <p:nvPr/>
        </p:nvPicPr>
        <p:blipFill>
          <a:blip r:embed="rId9">
            <a:duotone>
              <a:prstClr val="black"/>
              <a:schemeClr val="tx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9622" y="1342309"/>
            <a:ext cx="1285875" cy="291465"/>
          </a:xfrm>
          <a:prstGeom prst="rect">
            <a:avLst/>
          </a:prstGeom>
        </p:spPr>
      </p:pic>
      <p:pic>
        <p:nvPicPr>
          <p:cNvPr id="35" name="Afbeelding 34"/>
          <p:cNvPicPr>
            <a:picLocks noChangeAspect="1"/>
          </p:cNvPicPr>
          <p:nvPr/>
        </p:nvPicPr>
        <p:blipFill>
          <a:blip r:embed="rId10" cstate="print">
            <a:duotone>
              <a:prstClr val="black"/>
              <a:schemeClr val="tx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8190" y="3566508"/>
            <a:ext cx="1028700" cy="531495"/>
          </a:xfrm>
          <a:prstGeom prst="rect">
            <a:avLst/>
          </a:prstGeom>
        </p:spPr>
      </p:pic>
      <p:pic>
        <p:nvPicPr>
          <p:cNvPr id="36" name="Afbeelding 35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791" y="2745061"/>
            <a:ext cx="1642110" cy="514350"/>
          </a:xfrm>
          <a:prstGeom prst="rect">
            <a:avLst/>
          </a:prstGeom>
        </p:spPr>
      </p:pic>
      <p:pic>
        <p:nvPicPr>
          <p:cNvPr id="38" name="Afbeelding 37"/>
          <p:cNvPicPr>
            <a:picLocks noChangeAspect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87" r="16460"/>
          <a:stretch/>
        </p:blipFill>
        <p:spPr>
          <a:xfrm>
            <a:off x="335606" y="3330921"/>
            <a:ext cx="1348509" cy="640080"/>
          </a:xfrm>
          <a:prstGeom prst="rect">
            <a:avLst/>
          </a:prstGeom>
        </p:spPr>
      </p:pic>
      <p:sp>
        <p:nvSpPr>
          <p:cNvPr id="45" name="Vrije vorm 44"/>
          <p:cNvSpPr/>
          <p:nvPr/>
        </p:nvSpPr>
        <p:spPr>
          <a:xfrm rot="19625411">
            <a:off x="6974155" y="705670"/>
            <a:ext cx="2138130" cy="3787909"/>
          </a:xfrm>
          <a:custGeom>
            <a:avLst/>
            <a:gdLst>
              <a:gd name="connsiteX0" fmla="*/ 1634743 w 2138130"/>
              <a:gd name="connsiteY0" fmla="*/ 28994 h 3787909"/>
              <a:gd name="connsiteX1" fmla="*/ 2138130 w 2138130"/>
              <a:gd name="connsiteY1" fmla="*/ 1427111 h 3787909"/>
              <a:gd name="connsiteX2" fmla="*/ 1695161 w 2138130"/>
              <a:gd name="connsiteY2" fmla="*/ 2790062 h 3787909"/>
              <a:gd name="connsiteX3" fmla="*/ 1683534 w 2138130"/>
              <a:gd name="connsiteY3" fmla="*/ 2796829 h 3787909"/>
              <a:gd name="connsiteX4" fmla="*/ 1683978 w 2138130"/>
              <a:gd name="connsiteY4" fmla="*/ 2896930 h 3787909"/>
              <a:gd name="connsiteX5" fmla="*/ 1096418 w 2138130"/>
              <a:gd name="connsiteY5" fmla="*/ 3590977 h 3787909"/>
              <a:gd name="connsiteX6" fmla="*/ 38892 w 2138130"/>
              <a:gd name="connsiteY6" fmla="*/ 3610942 h 3787909"/>
              <a:gd name="connsiteX7" fmla="*/ 591435 w 2138130"/>
              <a:gd name="connsiteY7" fmla="*/ 2709024 h 3787909"/>
              <a:gd name="connsiteX8" fmla="*/ 1084659 w 2138130"/>
              <a:gd name="connsiteY8" fmla="*/ 2526619 h 3787909"/>
              <a:gd name="connsiteX9" fmla="*/ 1109039 w 2138130"/>
              <a:gd name="connsiteY9" fmla="*/ 2524283 h 3787909"/>
              <a:gd name="connsiteX10" fmla="*/ 1061895 w 2138130"/>
              <a:gd name="connsiteY10" fmla="*/ 2436231 h 3787909"/>
              <a:gd name="connsiteX11" fmla="*/ 877242 w 2138130"/>
              <a:gd name="connsiteY11" fmla="*/ 1427111 h 3787909"/>
              <a:gd name="connsiteX12" fmla="*/ 1507686 w 2138130"/>
              <a:gd name="connsiteY12" fmla="*/ 0 h 3787909"/>
              <a:gd name="connsiteX13" fmla="*/ 1634743 w 2138130"/>
              <a:gd name="connsiteY13" fmla="*/ 28994 h 3787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138130" h="3787909">
                <a:moveTo>
                  <a:pt x="1634743" y="28994"/>
                </a:moveTo>
                <a:cubicBezTo>
                  <a:pt x="1922026" y="162067"/>
                  <a:pt x="2138130" y="737460"/>
                  <a:pt x="2138130" y="1427111"/>
                </a:cubicBezTo>
                <a:cubicBezTo>
                  <a:pt x="2138130" y="2067501"/>
                  <a:pt x="1951795" y="2609373"/>
                  <a:pt x="1695161" y="2790062"/>
                </a:cubicBezTo>
                <a:lnTo>
                  <a:pt x="1683534" y="2796829"/>
                </a:lnTo>
                <a:lnTo>
                  <a:pt x="1683978" y="2896930"/>
                </a:lnTo>
                <a:cubicBezTo>
                  <a:pt x="1652391" y="3125178"/>
                  <a:pt x="1429874" y="3400049"/>
                  <a:pt x="1096418" y="3590977"/>
                </a:cubicBezTo>
                <a:cubicBezTo>
                  <a:pt x="651810" y="3845548"/>
                  <a:pt x="178339" y="3854486"/>
                  <a:pt x="38892" y="3610942"/>
                </a:cubicBezTo>
                <a:cubicBezTo>
                  <a:pt x="-100555" y="3367398"/>
                  <a:pt x="146827" y="2963595"/>
                  <a:pt x="591435" y="2709024"/>
                </a:cubicBezTo>
                <a:cubicBezTo>
                  <a:pt x="758163" y="2613560"/>
                  <a:pt x="928950" y="2552638"/>
                  <a:pt x="1084659" y="2526619"/>
                </a:cubicBezTo>
                <a:lnTo>
                  <a:pt x="1109039" y="2524283"/>
                </a:lnTo>
                <a:lnTo>
                  <a:pt x="1061895" y="2436231"/>
                </a:lnTo>
                <a:cubicBezTo>
                  <a:pt x="947807" y="2177975"/>
                  <a:pt x="877242" y="1821197"/>
                  <a:pt x="877242" y="1427111"/>
                </a:cubicBezTo>
                <a:cubicBezTo>
                  <a:pt x="877242" y="638939"/>
                  <a:pt x="1159501" y="0"/>
                  <a:pt x="1507686" y="0"/>
                </a:cubicBezTo>
                <a:cubicBezTo>
                  <a:pt x="1551209" y="0"/>
                  <a:pt x="1593702" y="9983"/>
                  <a:pt x="1634743" y="28994"/>
                </a:cubicBezTo>
                <a:close/>
              </a:path>
            </a:pathLst>
          </a:custGeom>
          <a:noFill/>
          <a:ln>
            <a:solidFill>
              <a:srgbClr val="55AA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46" name="Tekstvak 45"/>
          <p:cNvSpPr txBox="1"/>
          <p:nvPr/>
        </p:nvSpPr>
        <p:spPr>
          <a:xfrm>
            <a:off x="5450205" y="616970"/>
            <a:ext cx="10879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55AA33"/>
                </a:solidFill>
              </a:rPr>
              <a:t>Alliances</a:t>
            </a:r>
          </a:p>
        </p:txBody>
      </p:sp>
      <p:sp>
        <p:nvSpPr>
          <p:cNvPr id="47" name="Tekstvak 46"/>
          <p:cNvSpPr txBox="1"/>
          <p:nvPr/>
        </p:nvSpPr>
        <p:spPr>
          <a:xfrm>
            <a:off x="7067733" y="381336"/>
            <a:ext cx="1678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55AA33"/>
                </a:solidFill>
              </a:rPr>
              <a:t>Joint-ventures</a:t>
            </a:r>
            <a:endParaRPr lang="en-GB" dirty="0">
              <a:solidFill>
                <a:srgbClr val="55AA33"/>
              </a:solidFill>
            </a:endParaRPr>
          </a:p>
        </p:txBody>
      </p:sp>
      <p:graphicFrame>
        <p:nvGraphicFramePr>
          <p:cNvPr id="44" name="Diagram 43"/>
          <p:cNvGraphicFramePr/>
          <p:nvPr>
            <p:extLst>
              <p:ext uri="{D42A27DB-BD31-4B8C-83A1-F6EECF244321}">
                <p14:modId xmlns:p14="http://schemas.microsoft.com/office/powerpoint/2010/main" val="969481490"/>
              </p:ext>
            </p:extLst>
          </p:nvPr>
        </p:nvGraphicFramePr>
        <p:xfrm>
          <a:off x="457200" y="5949280"/>
          <a:ext cx="6096000" cy="3682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</p:spTree>
    <p:extLst>
      <p:ext uri="{BB962C8B-B14F-4D97-AF65-F5344CB8AC3E}">
        <p14:creationId xmlns:p14="http://schemas.microsoft.com/office/powerpoint/2010/main" val="36773222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Business model variables </a:t>
            </a:r>
            <a:r>
              <a:rPr lang="en-GB" sz="1800" dirty="0" smtClean="0"/>
              <a:t>(2/2)</a:t>
            </a:r>
            <a:endParaRPr lang="nl-BE" sz="18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sz="2400" u="sng" dirty="0">
                <a:solidFill>
                  <a:srgbClr val="55AA33"/>
                </a:solidFill>
              </a:rPr>
              <a:t>Cost structure</a:t>
            </a:r>
          </a:p>
          <a:p>
            <a:pPr marL="673200" lvl="1" indent="-457200"/>
            <a:r>
              <a:rPr lang="en-GB" sz="2200" dirty="0"/>
              <a:t>Cost share of staff costs</a:t>
            </a:r>
          </a:p>
          <a:p>
            <a:pPr marL="673200" lvl="1" indent="-457200"/>
            <a:r>
              <a:rPr lang="en-GB" sz="2200" dirty="0"/>
              <a:t>Cost share of non-staff operational costs</a:t>
            </a:r>
          </a:p>
          <a:p>
            <a:pPr marL="673200" lvl="1" indent="-457200"/>
            <a:r>
              <a:rPr lang="en-GB" sz="2200" dirty="0"/>
              <a:t>Cost share of depreciation costs</a:t>
            </a:r>
          </a:p>
          <a:p>
            <a:pPr marL="673200" lvl="1" indent="-457200"/>
            <a:r>
              <a:rPr lang="en-GB" sz="2200" dirty="0"/>
              <a:t>Cost share of capital costs</a:t>
            </a:r>
          </a:p>
          <a:p>
            <a:pPr marL="673200" lvl="1" indent="-457200"/>
            <a:r>
              <a:rPr lang="en-GB" sz="2200" dirty="0"/>
              <a:t>Unit cost of </a:t>
            </a:r>
            <a:r>
              <a:rPr lang="en-GB" sz="2200" dirty="0" smtClean="0"/>
              <a:t>terminal services (€/movement)</a:t>
            </a:r>
          </a:p>
          <a:p>
            <a:pPr marL="673200" lvl="1" indent="-457200"/>
            <a:r>
              <a:rPr lang="en-GB" sz="2200" dirty="0" smtClean="0"/>
              <a:t>Unit cost of </a:t>
            </a:r>
            <a:r>
              <a:rPr lang="en-GB" sz="2200" dirty="0" err="1" smtClean="0"/>
              <a:t>en</a:t>
            </a:r>
            <a:r>
              <a:rPr lang="en-GB" sz="2200" dirty="0" smtClean="0"/>
              <a:t>-route services (€/flight km)</a:t>
            </a:r>
            <a:endParaRPr lang="en-GB" sz="2200" dirty="0"/>
          </a:p>
          <a:p>
            <a:endParaRPr lang="nl-BE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sz="2400" u="sng" dirty="0">
                <a:solidFill>
                  <a:srgbClr val="55AA33"/>
                </a:solidFill>
              </a:rPr>
              <a:t>Revenue structure</a:t>
            </a:r>
          </a:p>
          <a:p>
            <a:pPr marL="673200" lvl="1" indent="-457200"/>
            <a:r>
              <a:rPr lang="en-GB" sz="2200" dirty="0"/>
              <a:t>Revenue share of terminal </a:t>
            </a:r>
            <a:r>
              <a:rPr lang="en-GB" sz="2200" dirty="0" smtClean="0"/>
              <a:t>services</a:t>
            </a:r>
          </a:p>
          <a:p>
            <a:pPr marL="673200" lvl="1" indent="-457200"/>
            <a:r>
              <a:rPr lang="en-GB" sz="2200" dirty="0" smtClean="0"/>
              <a:t>Revenue share of </a:t>
            </a:r>
            <a:r>
              <a:rPr lang="en-GB" sz="2200" dirty="0" err="1" smtClean="0"/>
              <a:t>en</a:t>
            </a:r>
            <a:r>
              <a:rPr lang="en-GB" sz="2200" dirty="0" smtClean="0"/>
              <a:t>-route </a:t>
            </a:r>
            <a:r>
              <a:rPr lang="en-GB" sz="2200" dirty="0"/>
              <a:t>services</a:t>
            </a:r>
          </a:p>
          <a:p>
            <a:pPr marL="673200" lvl="1" indent="-457200"/>
            <a:r>
              <a:rPr lang="en-GB" sz="2200" dirty="0"/>
              <a:t>Revenue share of marketable services</a:t>
            </a:r>
          </a:p>
          <a:p>
            <a:pPr marL="673200" lvl="1" indent="-457200"/>
            <a:r>
              <a:rPr lang="en-GB" sz="2200" dirty="0"/>
              <a:t>Unit revenue of terminal </a:t>
            </a:r>
            <a:r>
              <a:rPr lang="en-GB" sz="2200" dirty="0" smtClean="0"/>
              <a:t>services (€/movement)</a:t>
            </a:r>
          </a:p>
          <a:p>
            <a:pPr marL="673200" lvl="1" indent="-457200"/>
            <a:r>
              <a:rPr lang="en-GB" sz="2200" dirty="0" smtClean="0"/>
              <a:t>Unit revenue of </a:t>
            </a:r>
            <a:r>
              <a:rPr lang="en-GB" sz="2200" dirty="0" err="1" smtClean="0"/>
              <a:t>en</a:t>
            </a:r>
            <a:r>
              <a:rPr lang="en-GB" sz="2200" dirty="0" smtClean="0"/>
              <a:t>-route services (€/flight km)</a:t>
            </a:r>
            <a:endParaRPr lang="nl-BE" sz="2200" dirty="0"/>
          </a:p>
          <a:p>
            <a:endParaRPr lang="nl-BE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32377-C103-4EFE-98C1-80A6E5A7472A}" type="slidenum">
              <a:rPr lang="nl-NL" smtClean="0"/>
              <a:t>9</a:t>
            </a:fld>
            <a:endParaRPr lang="nl-NL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852124600"/>
              </p:ext>
            </p:extLst>
          </p:nvPr>
        </p:nvGraphicFramePr>
        <p:xfrm>
          <a:off x="457200" y="5949280"/>
          <a:ext cx="6096000" cy="3682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91992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UA 2">
      <a:dk1>
        <a:sysClr val="windowText" lastClr="000000"/>
      </a:dk1>
      <a:lt1>
        <a:sysClr val="window" lastClr="FFFFFF"/>
      </a:lt1>
      <a:dk2>
        <a:srgbClr val="004466"/>
      </a:dk2>
      <a:lt2>
        <a:srgbClr val="BBCCCC"/>
      </a:lt2>
      <a:accent1>
        <a:srgbClr val="004466"/>
      </a:accent1>
      <a:accent2>
        <a:srgbClr val="881133"/>
      </a:accent2>
      <a:accent3>
        <a:srgbClr val="889999"/>
      </a:accent3>
      <a:accent4>
        <a:srgbClr val="3399CC"/>
      </a:accent4>
      <a:accent5>
        <a:srgbClr val="DD9911"/>
      </a:accent5>
      <a:accent6>
        <a:srgbClr val="AAAA00"/>
      </a:accent6>
      <a:hlink>
        <a:srgbClr val="004466"/>
      </a:hlink>
      <a:folHlink>
        <a:srgbClr val="881133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PR_basispresentatie_ENG" id="{5BF0D8DE-9A71-4436-911A-E3714EA128CF}" vid="{2B018B1B-4A28-47DA-8F1B-C71CCBAF6DEB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854FCBDE7C6B4086A79A630B91AC81" ma:contentTypeVersion="" ma:contentTypeDescription="Create a new document." ma:contentTypeScope="" ma:versionID="eb1ca4a7c59f982da92b3bc5cb6e6e07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2384c6cc0088fcedbaf6edaf557defa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66FEFDD-602C-4795-8E65-DE337577EF03}"/>
</file>

<file path=customXml/itemProps2.xml><?xml version="1.0" encoding="utf-8"?>
<ds:datastoreItem xmlns:ds="http://schemas.openxmlformats.org/officeDocument/2006/customXml" ds:itemID="{3743E0B5-D8ED-41BB-9A1B-BC437711997A}"/>
</file>

<file path=customXml/itemProps3.xml><?xml version="1.0" encoding="utf-8"?>
<ds:datastoreItem xmlns:ds="http://schemas.openxmlformats.org/officeDocument/2006/customXml" ds:itemID="{7E624666-1E25-4062-9079-FC3D324BCA93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1282</Words>
  <Application>Microsoft Office PowerPoint</Application>
  <PresentationFormat>Diavoorstelling (4:3)</PresentationFormat>
  <Paragraphs>407</Paragraphs>
  <Slides>19</Slides>
  <Notes>1</Notes>
  <HiddenSlides>1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19</vt:i4>
      </vt:variant>
    </vt:vector>
  </HeadingPairs>
  <TitlesOfParts>
    <vt:vector size="24" baseType="lpstr">
      <vt:lpstr>Arial</vt:lpstr>
      <vt:lpstr>Calibri</vt:lpstr>
      <vt:lpstr>Wingdings</vt:lpstr>
      <vt:lpstr>Wingdings 3</vt:lpstr>
      <vt:lpstr>Kantoorthema</vt:lpstr>
      <vt:lpstr>PowerPoint-presentatie</vt:lpstr>
      <vt:lpstr>How ANSP business model developments can contribute to the defragmentation of the European ANS landscape</vt:lpstr>
      <vt:lpstr>Outline</vt:lpstr>
      <vt:lpstr>Challenges</vt:lpstr>
      <vt:lpstr>Questions</vt:lpstr>
      <vt:lpstr>Methodology</vt:lpstr>
      <vt:lpstr>Business model variables (1/2)</vt:lpstr>
      <vt:lpstr>Collaboration forms</vt:lpstr>
      <vt:lpstr>Business model variables (2/2)</vt:lpstr>
      <vt:lpstr>Factor interpretation</vt:lpstr>
      <vt:lpstr>Innovativeness</vt:lpstr>
      <vt:lpstr>Collaboration and technology investment</vt:lpstr>
      <vt:lpstr>En-route efficiency</vt:lpstr>
      <vt:lpstr>Outsourcing</vt:lpstr>
      <vt:lpstr>Mixed alliance participation vs. comm. focus</vt:lpstr>
      <vt:lpstr>Typology (1/2)</vt:lpstr>
      <vt:lpstr>Typology (2/2)</vt:lpstr>
      <vt:lpstr>Conclusions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2013-10-11T12:12:31Z</dcterms:created>
  <dcterms:modified xsi:type="dcterms:W3CDTF">2019-05-09T11:19:29Z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0x01010020854FCBDE7C6B4086A79A630B91AC81</vt:lpwstr>
  </property>
</Properties>
</file>